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9"/>
  </p:notesMasterIdLst>
  <p:handoutMasterIdLst>
    <p:handoutMasterId r:id="rId10"/>
  </p:handoutMasterIdLst>
  <p:sldIdLst>
    <p:sldId id="492" r:id="rId2"/>
    <p:sldId id="514" r:id="rId3"/>
    <p:sldId id="493" r:id="rId4"/>
    <p:sldId id="496" r:id="rId5"/>
    <p:sldId id="494" r:id="rId6"/>
    <p:sldId id="499" r:id="rId7"/>
    <p:sldId id="515" r:id="rId8"/>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473" userDrawn="1">
          <p15:clr>
            <a:srgbClr val="A4A3A4"/>
          </p15:clr>
        </p15:guide>
        <p15:guide id="4" orient="horz" pos="198" userDrawn="1">
          <p15:clr>
            <a:srgbClr val="A4A3A4"/>
          </p15:clr>
        </p15:guide>
        <p15:guide id="5"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e Andrews" initials="LA" lastIdx="3" clrIdx="0">
    <p:extLst>
      <p:ext uri="{19B8F6BF-5375-455C-9EA6-DF929625EA0E}">
        <p15:presenceInfo xmlns:p15="http://schemas.microsoft.com/office/powerpoint/2012/main" userId="Lee Andre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4BD5"/>
    <a:srgbClr val="F2F2F2"/>
    <a:srgbClr val="F7F7F7"/>
    <a:srgbClr val="FBFBFB"/>
    <a:srgbClr val="F1CD00"/>
    <a:srgbClr val="0099CC"/>
    <a:srgbClr val="B1E8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4" autoAdjust="0"/>
    <p:restoredTop sz="78954" autoAdjust="0"/>
  </p:normalViewPr>
  <p:slideViewPr>
    <p:cSldViewPr snapToGrid="0">
      <p:cViewPr varScale="1">
        <p:scale>
          <a:sx n="75" d="100"/>
          <a:sy n="75" d="100"/>
        </p:scale>
        <p:origin x="898" y="43"/>
      </p:cViewPr>
      <p:guideLst>
        <p:guide orient="horz" pos="473"/>
        <p:guide orient="horz" pos="198"/>
        <p:guide pos="2880"/>
      </p:guideLst>
    </p:cSldViewPr>
  </p:slideViewPr>
  <p:notesTextViewPr>
    <p:cViewPr>
      <p:scale>
        <a:sx n="3" d="2"/>
        <a:sy n="3" d="2"/>
      </p:scale>
      <p:origin x="0" y="0"/>
    </p:cViewPr>
  </p:notesTextViewPr>
  <p:sorterViewPr>
    <p:cViewPr>
      <p:scale>
        <a:sx n="200" d="100"/>
        <a:sy n="200" d="100"/>
      </p:scale>
      <p:origin x="0" y="-39444"/>
    </p:cViewPr>
  </p:sorterViewPr>
  <p:notesViewPr>
    <p:cSldViewPr snapToGrid="0" showGuides="1">
      <p:cViewPr varScale="1">
        <p:scale>
          <a:sx n="58" d="100"/>
          <a:sy n="58" d="100"/>
        </p:scale>
        <p:origin x="324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6B5EAF-23EB-4C64-81D9-47345C97F3B6}"/>
              </a:ext>
            </a:extLst>
          </p:cNvPr>
          <p:cNvSpPr>
            <a:spLocks noGrp="1"/>
          </p:cNvSpPr>
          <p:nvPr>
            <p:ph type="hdr" sz="quarter"/>
          </p:nvPr>
        </p:nvSpPr>
        <p:spPr>
          <a:xfrm>
            <a:off x="1" y="1"/>
            <a:ext cx="3037840" cy="466434"/>
          </a:xfrm>
          <a:prstGeom prst="rect">
            <a:avLst/>
          </a:prstGeom>
        </p:spPr>
        <p:txBody>
          <a:bodyPr vert="horz" lIns="93154" tIns="46578" rIns="93154" bIns="46578"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2B1EB3-BE8C-48A5-BD60-82D61F74579B}"/>
              </a:ext>
            </a:extLst>
          </p:cNvPr>
          <p:cNvSpPr>
            <a:spLocks noGrp="1"/>
          </p:cNvSpPr>
          <p:nvPr>
            <p:ph type="dt" sz="quarter" idx="1"/>
          </p:nvPr>
        </p:nvSpPr>
        <p:spPr>
          <a:xfrm>
            <a:off x="3970938" y="1"/>
            <a:ext cx="3037840" cy="466434"/>
          </a:xfrm>
          <a:prstGeom prst="rect">
            <a:avLst/>
          </a:prstGeom>
        </p:spPr>
        <p:txBody>
          <a:bodyPr vert="horz" lIns="93154" tIns="46578" rIns="93154" bIns="46578" rtlCol="0"/>
          <a:lstStyle>
            <a:lvl1pPr algn="r">
              <a:defRPr sz="1200"/>
            </a:lvl1pPr>
          </a:lstStyle>
          <a:p>
            <a:fld id="{F9ABF2F8-E997-4D6F-84AC-B59CF4C53BE8}" type="datetimeFigureOut">
              <a:rPr lang="en-US" smtClean="0"/>
              <a:t>5/12/2022</a:t>
            </a:fld>
            <a:endParaRPr lang="en-US" dirty="0"/>
          </a:p>
        </p:txBody>
      </p:sp>
      <p:sp>
        <p:nvSpPr>
          <p:cNvPr id="4" name="Footer Placeholder 3">
            <a:extLst>
              <a:ext uri="{FF2B5EF4-FFF2-40B4-BE49-F238E27FC236}">
                <a16:creationId xmlns:a16="http://schemas.microsoft.com/office/drawing/2014/main" id="{F32B45F7-472B-4DD5-B9FB-DB3511323EFB}"/>
              </a:ext>
            </a:extLst>
          </p:cNvPr>
          <p:cNvSpPr>
            <a:spLocks noGrp="1"/>
          </p:cNvSpPr>
          <p:nvPr>
            <p:ph type="ftr" sz="quarter" idx="2"/>
          </p:nvPr>
        </p:nvSpPr>
        <p:spPr>
          <a:xfrm>
            <a:off x="1" y="8829968"/>
            <a:ext cx="3037840" cy="466433"/>
          </a:xfrm>
          <a:prstGeom prst="rect">
            <a:avLst/>
          </a:prstGeom>
        </p:spPr>
        <p:txBody>
          <a:bodyPr vert="horz" lIns="93154" tIns="46578" rIns="93154" bIns="46578"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85F671C-D54E-479F-9827-EC0FC2DDC373}"/>
              </a:ext>
            </a:extLst>
          </p:cNvPr>
          <p:cNvSpPr>
            <a:spLocks noGrp="1"/>
          </p:cNvSpPr>
          <p:nvPr>
            <p:ph type="sldNum" sz="quarter" idx="3"/>
          </p:nvPr>
        </p:nvSpPr>
        <p:spPr>
          <a:xfrm>
            <a:off x="3970938" y="8829968"/>
            <a:ext cx="3037840" cy="466433"/>
          </a:xfrm>
          <a:prstGeom prst="rect">
            <a:avLst/>
          </a:prstGeom>
        </p:spPr>
        <p:txBody>
          <a:bodyPr vert="horz" lIns="93154" tIns="46578" rIns="93154" bIns="46578" rtlCol="0" anchor="b"/>
          <a:lstStyle>
            <a:lvl1pPr algn="r">
              <a:defRPr sz="1200"/>
            </a:lvl1pPr>
          </a:lstStyle>
          <a:p>
            <a:fld id="{A1B73A03-12F1-43DC-A461-73AD0A26D986}" type="slidenum">
              <a:rPr lang="en-US" smtClean="0"/>
              <a:t>‹#›</a:t>
            </a:fld>
            <a:endParaRPr lang="en-US" dirty="0"/>
          </a:p>
        </p:txBody>
      </p:sp>
    </p:spTree>
    <p:extLst>
      <p:ext uri="{BB962C8B-B14F-4D97-AF65-F5344CB8AC3E}">
        <p14:creationId xmlns:p14="http://schemas.microsoft.com/office/powerpoint/2010/main" val="542833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6434"/>
          </a:xfrm>
          <a:prstGeom prst="rect">
            <a:avLst/>
          </a:prstGeom>
        </p:spPr>
        <p:txBody>
          <a:bodyPr vert="horz" lIns="93154" tIns="46578" rIns="93154" bIns="46578"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54" tIns="46578" rIns="93154" bIns="46578" rtlCol="0"/>
          <a:lstStyle>
            <a:lvl1pPr algn="r">
              <a:defRPr sz="1200"/>
            </a:lvl1pPr>
          </a:lstStyle>
          <a:p>
            <a:fld id="{DF3F610D-C16A-4C86-BBC7-27E4E424F60C}" type="datetimeFigureOut">
              <a:rPr lang="en-US" smtClean="0"/>
              <a:t>5/12/2022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54" tIns="46578" rIns="93154" bIns="46578" rtlCol="0" anchor="ctr"/>
          <a:lstStyle/>
          <a:p>
            <a:endParaRPr lang="en-US" dirty="0"/>
          </a:p>
        </p:txBody>
      </p:sp>
      <p:sp>
        <p:nvSpPr>
          <p:cNvPr id="5" name="Notes Placeholder 4"/>
          <p:cNvSpPr>
            <a:spLocks noGrp="1"/>
          </p:cNvSpPr>
          <p:nvPr>
            <p:ph type="body" sz="quarter" idx="3"/>
          </p:nvPr>
        </p:nvSpPr>
        <p:spPr>
          <a:xfrm>
            <a:off x="701040" y="4473893"/>
            <a:ext cx="5608320" cy="3660457"/>
          </a:xfrm>
          <a:prstGeom prst="rect">
            <a:avLst/>
          </a:prstGeom>
        </p:spPr>
        <p:txBody>
          <a:bodyPr vert="horz" lIns="93154" tIns="46578" rIns="93154" bIns="465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6433"/>
          </a:xfrm>
          <a:prstGeom prst="rect">
            <a:avLst/>
          </a:prstGeom>
        </p:spPr>
        <p:txBody>
          <a:bodyPr vert="horz" lIns="93154" tIns="46578" rIns="93154" bIns="465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54" tIns="46578" rIns="93154" bIns="46578" rtlCol="0" anchor="b"/>
          <a:lstStyle>
            <a:lvl1pPr algn="r">
              <a:defRPr sz="1200"/>
            </a:lvl1pPr>
          </a:lstStyle>
          <a:p>
            <a:fld id="{6F1D3742-91E2-47C6-B11D-A88331FF8B3E}" type="slidenum">
              <a:rPr lang="en-US" smtClean="0"/>
              <a:t>‹#›</a:t>
            </a:fld>
            <a:endParaRPr lang="en-US" dirty="0"/>
          </a:p>
        </p:txBody>
      </p:sp>
    </p:spTree>
    <p:extLst>
      <p:ext uri="{BB962C8B-B14F-4D97-AF65-F5344CB8AC3E}">
        <p14:creationId xmlns:p14="http://schemas.microsoft.com/office/powerpoint/2010/main" val="4046691093"/>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1D3742-91E2-47C6-B11D-A88331FF8B3E}" type="slidenum">
              <a:rPr lang="en-US" smtClean="0"/>
              <a:t>1</a:t>
            </a:fld>
            <a:endParaRPr lang="en-US" dirty="0"/>
          </a:p>
        </p:txBody>
      </p:sp>
    </p:spTree>
    <p:extLst>
      <p:ext uri="{BB962C8B-B14F-4D97-AF65-F5344CB8AC3E}">
        <p14:creationId xmlns:p14="http://schemas.microsoft.com/office/powerpoint/2010/main" val="1959120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1D3742-91E2-47C6-B11D-A88331FF8B3E}" type="slidenum">
              <a:rPr lang="en-US" smtClean="0"/>
              <a:t>2</a:t>
            </a:fld>
            <a:endParaRPr lang="en-US" dirty="0"/>
          </a:p>
        </p:txBody>
      </p:sp>
    </p:spTree>
    <p:extLst>
      <p:ext uri="{BB962C8B-B14F-4D97-AF65-F5344CB8AC3E}">
        <p14:creationId xmlns:p14="http://schemas.microsoft.com/office/powerpoint/2010/main" val="1454165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E103A-9DC9-4230-B94E-7A5059894269}"/>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FE68EABB-B9B7-4BAB-9C11-71ADF9B7C66D}"/>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DD579ECC-EA20-44FD-8680-53363231B1A0}"/>
              </a:ext>
            </a:extLst>
          </p:cNvPr>
          <p:cNvSpPr>
            <a:spLocks noGrp="1"/>
          </p:cNvSpPr>
          <p:nvPr>
            <p:ph type="dt" sz="half" idx="10"/>
          </p:nvPr>
        </p:nvSpPr>
        <p:spPr/>
        <p:txBody>
          <a:bodyPr/>
          <a:lstStyle/>
          <a:p>
            <a:r>
              <a:rPr lang="en-GB"/>
              <a:t>[dd mmmm yyyy]</a:t>
            </a:r>
            <a:endParaRPr lang="en-GB" dirty="0"/>
          </a:p>
        </p:txBody>
      </p:sp>
      <p:sp>
        <p:nvSpPr>
          <p:cNvPr id="5" name="Footer Placeholder 4">
            <a:extLst>
              <a:ext uri="{FF2B5EF4-FFF2-40B4-BE49-F238E27FC236}">
                <a16:creationId xmlns:a16="http://schemas.microsoft.com/office/drawing/2014/main" id="{4BDBA5B7-DF9E-4584-93B9-3CBA23182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4730C-8EF0-4154-9580-B80409F68821}"/>
              </a:ext>
            </a:extLst>
          </p:cNvPr>
          <p:cNvSpPr>
            <a:spLocks noGrp="1"/>
          </p:cNvSpPr>
          <p:nvPr>
            <p:ph type="sldNum" sz="quarter" idx="12"/>
          </p:nvPr>
        </p:nvSpPr>
        <p:spPr/>
        <p:txBody>
          <a:bodyPr/>
          <a:lstStyle/>
          <a:p>
            <a:fld id="{4C2091DE-E0EA-4B9D-9633-2C3C869F1C4B}" type="slidenum">
              <a:rPr lang="en-US" smtClean="0"/>
              <a:t>‹#›</a:t>
            </a:fld>
            <a:endParaRPr lang="en-US"/>
          </a:p>
        </p:txBody>
      </p:sp>
      <p:sp>
        <p:nvSpPr>
          <p:cNvPr id="7" name="Freeform 5">
            <a:extLst>
              <a:ext uri="{FF2B5EF4-FFF2-40B4-BE49-F238E27FC236}">
                <a16:creationId xmlns:a16="http://schemas.microsoft.com/office/drawing/2014/main" id="{8D137FF0-3E33-464D-B492-4921BECECAF7}"/>
              </a:ext>
            </a:extLst>
          </p:cNvPr>
          <p:cNvSpPr>
            <a:spLocks noChangeAspect="1" noEditPoints="1"/>
          </p:cNvSpPr>
          <p:nvPr userDrawn="1"/>
        </p:nvSpPr>
        <p:spPr bwMode="invGray">
          <a:xfrm>
            <a:off x="7262814" y="303098"/>
            <a:ext cx="1423986" cy="114293"/>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706305567"/>
      </p:ext>
    </p:extLst>
  </p:cSld>
  <p:clrMapOvr>
    <a:masterClrMapping/>
  </p:clrMapOvr>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11EB9-8EAD-4D97-BC19-FB3542CF08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69D0B8-0C0D-418A-B62D-42E80A1052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CBD74C-956D-43AD-A4B4-1851694AEC17}"/>
              </a:ext>
            </a:extLst>
          </p:cNvPr>
          <p:cNvSpPr>
            <a:spLocks noGrp="1"/>
          </p:cNvSpPr>
          <p:nvPr>
            <p:ph type="dt" sz="half" idx="10"/>
          </p:nvPr>
        </p:nvSpPr>
        <p:spPr/>
        <p:txBody>
          <a:bodyPr/>
          <a:lstStyle/>
          <a:p>
            <a:r>
              <a:rPr lang="en-GB"/>
              <a:t>[dd mmmm yyyy]</a:t>
            </a:r>
            <a:endParaRPr lang="en-GB" dirty="0"/>
          </a:p>
        </p:txBody>
      </p:sp>
      <p:sp>
        <p:nvSpPr>
          <p:cNvPr id="5" name="Footer Placeholder 4">
            <a:extLst>
              <a:ext uri="{FF2B5EF4-FFF2-40B4-BE49-F238E27FC236}">
                <a16:creationId xmlns:a16="http://schemas.microsoft.com/office/drawing/2014/main" id="{5832F458-39F2-4DD7-B7AA-905F5BE52D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3C1356-9357-4456-B715-13ACDBD2FC6C}"/>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29662694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3A3F55-D46C-4D63-8A09-81E83A38EECF}"/>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E4D5BA-4187-4347-B977-9EFD66A58AF1}"/>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4A3996-C158-4CB0-8179-777CF0A4DBAC}"/>
              </a:ext>
            </a:extLst>
          </p:cNvPr>
          <p:cNvSpPr>
            <a:spLocks noGrp="1"/>
          </p:cNvSpPr>
          <p:nvPr>
            <p:ph type="dt" sz="half" idx="10"/>
          </p:nvPr>
        </p:nvSpPr>
        <p:spPr/>
        <p:txBody>
          <a:bodyPr/>
          <a:lstStyle/>
          <a:p>
            <a:r>
              <a:rPr lang="en-GB"/>
              <a:t>[dd mmmm yyyy]</a:t>
            </a:r>
            <a:endParaRPr lang="en-GB" dirty="0"/>
          </a:p>
        </p:txBody>
      </p:sp>
      <p:sp>
        <p:nvSpPr>
          <p:cNvPr id="5" name="Footer Placeholder 4">
            <a:extLst>
              <a:ext uri="{FF2B5EF4-FFF2-40B4-BE49-F238E27FC236}">
                <a16:creationId xmlns:a16="http://schemas.microsoft.com/office/drawing/2014/main" id="{586EF575-4C14-47E0-973B-257B12DA48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1EE85D-3BAE-4BD1-B852-EC07538C5D58}"/>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178627674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Bulle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607E0F3-A59F-9B47-AFAF-96ECD1C25609}"/>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1" name="Slide Number Placeholder 5">
            <a:extLst>
              <a:ext uri="{FF2B5EF4-FFF2-40B4-BE49-F238E27FC236}">
                <a16:creationId xmlns:a16="http://schemas.microsoft.com/office/drawing/2014/main" id="{184E10B2-7597-3348-9BDD-BD75D58C582A}"/>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
        <p:nvSpPr>
          <p:cNvPr id="12" name="Text Placeholder 2">
            <a:extLst>
              <a:ext uri="{FF2B5EF4-FFF2-40B4-BE49-F238E27FC236}">
                <a16:creationId xmlns:a16="http://schemas.microsoft.com/office/drawing/2014/main" id="{B62C399C-33B6-494A-A964-03AED8C0F7A1}"/>
              </a:ext>
            </a:extLst>
          </p:cNvPr>
          <p:cNvSpPr>
            <a:spLocks noGrp="1"/>
          </p:cNvSpPr>
          <p:nvPr>
            <p:ph idx="1"/>
          </p:nvPr>
        </p:nvSpPr>
        <p:spPr>
          <a:xfrm>
            <a:off x="457200" y="1477108"/>
            <a:ext cx="8229600" cy="3152042"/>
          </a:xfrm>
          <a:prstGeom prst="rect">
            <a:avLst/>
          </a:prstGeom>
        </p:spPr>
        <p:txBody>
          <a:bodyPr vert="horz" lIns="0" tIns="0" rIns="0" bIns="0" rtlCol="0">
            <a:noAutofit/>
          </a:bodyPr>
          <a:lstStyle>
            <a:lvl1pPr marL="349200" indent="-349200">
              <a:spcBef>
                <a:spcPts val="1000"/>
              </a:spcBef>
              <a:defRPr/>
            </a:lvl1pPr>
            <a:lvl2pPr marL="579600" indent="-237600">
              <a:spcBef>
                <a:spcPts val="1000"/>
              </a:spcBef>
              <a:defRPr/>
            </a:lvl2pPr>
            <a:lvl3pPr marL="806400" indent="-230400">
              <a:spcBef>
                <a:spcPts val="1000"/>
              </a:spcBef>
              <a:defRPr/>
            </a:lvl3pPr>
            <a:lvl4pPr marL="1036800" indent="-230400">
              <a:spcBef>
                <a:spcPts val="1000"/>
              </a:spcBef>
              <a:defRPr/>
            </a:lvl4pPr>
            <a:lvl5pPr marL="1263600" indent="-230400">
              <a:spcBef>
                <a:spcPts val="1000"/>
              </a:spcBef>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29538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gradFill>
          <a:gsLst>
            <a:gs pos="1000">
              <a:schemeClr val="accent3"/>
            </a:gs>
            <a:gs pos="100000">
              <a:schemeClr val="accent1"/>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14349"/>
            <a:ext cx="8229600" cy="3127279"/>
          </a:xfrm>
        </p:spPr>
        <p:txBody>
          <a:bodyPr anchor="b"/>
          <a:lstStyle>
            <a:lvl1pPr algn="l">
              <a:lnSpc>
                <a:spcPct val="80000"/>
              </a:lnSpc>
              <a:defRPr sz="5400" b="1">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 y="4356977"/>
            <a:ext cx="8229600" cy="307777"/>
          </a:xfrm>
        </p:spPr>
        <p:txBody>
          <a:bodyPr>
            <a:spAutoFit/>
          </a:bodyPr>
          <a:lstStyle>
            <a:lvl1pPr marL="0" indent="0" algn="l">
              <a:buNone/>
              <a:defRPr sz="2000" b="1">
                <a:solidFill>
                  <a:schemeClr val="bg1"/>
                </a:solidFill>
              </a:defRPr>
            </a:lvl1pPr>
            <a:lvl2pPr marL="257162" indent="0" algn="ctr">
              <a:buNone/>
              <a:defRPr sz="1125"/>
            </a:lvl2pPr>
            <a:lvl3pPr marL="514325" indent="0" algn="ctr">
              <a:buNone/>
              <a:defRPr sz="1013"/>
            </a:lvl3pPr>
            <a:lvl4pPr marL="771487" indent="0" algn="ctr">
              <a:buNone/>
              <a:defRPr sz="900"/>
            </a:lvl4pPr>
            <a:lvl5pPr marL="1028649" indent="0" algn="ctr">
              <a:buNone/>
              <a:defRPr sz="900"/>
            </a:lvl5pPr>
            <a:lvl6pPr marL="1285811" indent="0" algn="ctr">
              <a:buNone/>
              <a:defRPr sz="900"/>
            </a:lvl6pPr>
            <a:lvl7pPr marL="1542974" indent="0" algn="ctr">
              <a:buNone/>
              <a:defRPr sz="900"/>
            </a:lvl7pPr>
            <a:lvl8pPr marL="1800135" indent="0" algn="ctr">
              <a:buNone/>
              <a:defRPr sz="900"/>
            </a:lvl8pPr>
            <a:lvl9pPr marL="2057297" indent="0" algn="ctr">
              <a:buNone/>
              <a:defRPr sz="900"/>
            </a:lvl9pPr>
          </a:lstStyle>
          <a:p>
            <a:r>
              <a:rPr lang="en-US"/>
              <a:t>Click to edit Master subtitle style</a:t>
            </a:r>
            <a:endParaRPr lang="en-US" dirty="0"/>
          </a:p>
        </p:txBody>
      </p:sp>
      <p:sp>
        <p:nvSpPr>
          <p:cNvPr id="9" name="Freeform 5">
            <a:extLst>
              <a:ext uri="{FF2B5EF4-FFF2-40B4-BE49-F238E27FC236}">
                <a16:creationId xmlns:a16="http://schemas.microsoft.com/office/drawing/2014/main" id="{8DCADD39-A82A-2D4E-95F9-5F1299B39A13}"/>
              </a:ext>
            </a:extLst>
          </p:cNvPr>
          <p:cNvSpPr>
            <a:spLocks noChangeAspect="1" noEditPoints="1"/>
          </p:cNvSpPr>
          <p:nvPr userDrawn="1"/>
        </p:nvSpPr>
        <p:spPr bwMode="invGray">
          <a:xfrm>
            <a:off x="7262814" y="303098"/>
            <a:ext cx="1423986" cy="114293"/>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Date Placeholder 5"/>
          <p:cNvSpPr>
            <a:spLocks noGrp="1"/>
          </p:cNvSpPr>
          <p:nvPr>
            <p:ph type="dt" sz="half" idx="2"/>
          </p:nvPr>
        </p:nvSpPr>
        <p:spPr>
          <a:xfrm>
            <a:off x="457200" y="4684690"/>
            <a:ext cx="2692800" cy="246221"/>
          </a:xfrm>
          <a:prstGeom prst="rect">
            <a:avLst/>
          </a:prstGeom>
        </p:spPr>
        <p:txBody>
          <a:bodyPr vert="horz" lIns="0" tIns="0" rIns="0" bIns="0" rtlCol="0" anchor="ctr">
            <a:spAutoFit/>
          </a:bodyPr>
          <a:lstStyle>
            <a:lvl1pPr algn="l">
              <a:defRPr sz="1600">
                <a:solidFill>
                  <a:schemeClr val="bg1"/>
                </a:solidFill>
              </a:defRPr>
            </a:lvl1pPr>
          </a:lstStyle>
          <a:p>
            <a:r>
              <a:rPr lang="en-GB" dirty="0"/>
              <a:t>[dd mmmm yyyy]</a:t>
            </a:r>
          </a:p>
        </p:txBody>
      </p:sp>
    </p:spTree>
    <p:extLst>
      <p:ext uri="{BB962C8B-B14F-4D97-AF65-F5344CB8AC3E}">
        <p14:creationId xmlns:p14="http://schemas.microsoft.com/office/powerpoint/2010/main" val="3573093934"/>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F7787F-F5A5-614C-A25F-0EAF725B4290}"/>
              </a:ext>
            </a:extLst>
          </p:cNvPr>
          <p:cNvSpPr/>
          <p:nvPr userDrawn="1"/>
        </p:nvSpPr>
        <p:spPr>
          <a:xfrm>
            <a:off x="0" y="0"/>
            <a:ext cx="9144000" cy="5143500"/>
          </a:xfrm>
          <a:prstGeom prst="rect">
            <a:avLst/>
          </a:prstGeom>
          <a:gradFill>
            <a:gsLst>
              <a:gs pos="100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itle 1">
            <a:extLst>
              <a:ext uri="{FF2B5EF4-FFF2-40B4-BE49-F238E27FC236}">
                <a16:creationId xmlns:a16="http://schemas.microsoft.com/office/drawing/2014/main" id="{EBBA9C45-66EB-DD4D-AA17-B8F2E5EE5797}"/>
              </a:ext>
            </a:extLst>
          </p:cNvPr>
          <p:cNvSpPr>
            <a:spLocks noGrp="1"/>
          </p:cNvSpPr>
          <p:nvPr>
            <p:ph type="title"/>
          </p:nvPr>
        </p:nvSpPr>
        <p:spPr>
          <a:xfrm>
            <a:off x="457200" y="519997"/>
            <a:ext cx="8229600" cy="908754"/>
          </a:xfrm>
        </p:spPr>
        <p:txBody>
          <a:bodyPr/>
          <a:lstStyle>
            <a:lvl1pPr>
              <a:defRPr>
                <a:solidFill>
                  <a:schemeClr val="bg1"/>
                </a:solidFill>
              </a:defRPr>
            </a:lvl1pPr>
          </a:lstStyle>
          <a:p>
            <a:r>
              <a:rPr lang="en-US"/>
              <a:t>Click to edit Master title style</a:t>
            </a:r>
            <a:endParaRPr lang="en-US" dirty="0"/>
          </a:p>
        </p:txBody>
      </p:sp>
      <p:sp>
        <p:nvSpPr>
          <p:cNvPr id="11" name="Diamond 8">
            <a:extLst>
              <a:ext uri="{FF2B5EF4-FFF2-40B4-BE49-F238E27FC236}">
                <a16:creationId xmlns:a16="http://schemas.microsoft.com/office/drawing/2014/main" id="{4FC02EE2-0950-AB4C-80BB-3E2D1101A722}"/>
              </a:ext>
            </a:extLst>
          </p:cNvPr>
          <p:cNvSpPr>
            <a:spLocks/>
          </p:cNvSpPr>
          <p:nvPr userDrawn="1"/>
        </p:nvSpPr>
        <p:spPr bwMode="invGray">
          <a:xfrm>
            <a:off x="-4093" y="457200"/>
            <a:ext cx="230400" cy="457200"/>
          </a:xfrm>
          <a:custGeom>
            <a:avLst/>
            <a:gdLst>
              <a:gd name="connsiteX0" fmla="*/ 0 w 754602"/>
              <a:gd name="connsiteY0" fmla="*/ 377301 h 754602"/>
              <a:gd name="connsiteX1" fmla="*/ 377301 w 754602"/>
              <a:gd name="connsiteY1" fmla="*/ 0 h 754602"/>
              <a:gd name="connsiteX2" fmla="*/ 754602 w 754602"/>
              <a:gd name="connsiteY2" fmla="*/ 377301 h 754602"/>
              <a:gd name="connsiteX3" fmla="*/ 377301 w 754602"/>
              <a:gd name="connsiteY3" fmla="*/ 754602 h 754602"/>
              <a:gd name="connsiteX4" fmla="*/ 0 w 754602"/>
              <a:gd name="connsiteY4" fmla="*/ 377301 h 754602"/>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dirty="0"/>
          </a:p>
        </p:txBody>
      </p:sp>
      <p:sp>
        <p:nvSpPr>
          <p:cNvPr id="3" name="Text Placeholder 2"/>
          <p:cNvSpPr>
            <a:spLocks noGrp="1"/>
          </p:cNvSpPr>
          <p:nvPr>
            <p:ph type="body" sz="quarter" idx="10"/>
          </p:nvPr>
        </p:nvSpPr>
        <p:spPr>
          <a:xfrm>
            <a:off x="457200" y="4356000"/>
            <a:ext cx="8229600" cy="309600"/>
          </a:xfrm>
        </p:spPr>
        <p:txBody>
          <a:bodyPr/>
          <a:lstStyle>
            <a:lvl1pPr marL="0" indent="0">
              <a:buNone/>
              <a:defRPr sz="2000"/>
            </a:lvl1pPr>
            <a:lvl2pPr marL="342000" indent="0">
              <a:buNone/>
              <a:defRPr/>
            </a:lvl2pPr>
            <a:lvl3pPr marL="576000" indent="0">
              <a:buNone/>
              <a:defRPr/>
            </a:lvl3pPr>
            <a:lvl4pPr marL="806400" indent="0">
              <a:buNone/>
              <a:defRPr/>
            </a:lvl4pPr>
            <a:lvl5pPr marL="1033200" indent="0">
              <a:buNone/>
              <a:defRPr/>
            </a:lvl5pPr>
          </a:lstStyle>
          <a:p>
            <a:pPr lvl="0"/>
            <a:r>
              <a:rPr lang="en-US"/>
              <a:t>Edit Master text styles</a:t>
            </a:r>
          </a:p>
        </p:txBody>
      </p:sp>
    </p:spTree>
    <p:extLst>
      <p:ext uri="{BB962C8B-B14F-4D97-AF65-F5344CB8AC3E}">
        <p14:creationId xmlns:p14="http://schemas.microsoft.com/office/powerpoint/2010/main" val="2726505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bullet blue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F7787F-F5A5-614C-A25F-0EAF725B4290}"/>
              </a:ext>
            </a:extLst>
          </p:cNvPr>
          <p:cNvSpPr/>
          <p:nvPr userDrawn="1"/>
        </p:nvSpPr>
        <p:spPr>
          <a:xfrm>
            <a:off x="0" y="0"/>
            <a:ext cx="9144000" cy="4800600"/>
          </a:xfrm>
          <a:prstGeom prst="rect">
            <a:avLst/>
          </a:prstGeom>
          <a:gradFill>
            <a:gsLst>
              <a:gs pos="100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itle 1">
            <a:extLst>
              <a:ext uri="{FF2B5EF4-FFF2-40B4-BE49-F238E27FC236}">
                <a16:creationId xmlns:a16="http://schemas.microsoft.com/office/drawing/2014/main" id="{EBBA9C45-66EB-DD4D-AA17-B8F2E5EE5797}"/>
              </a:ext>
            </a:extLst>
          </p:cNvPr>
          <p:cNvSpPr>
            <a:spLocks noGrp="1"/>
          </p:cNvSpPr>
          <p:nvPr>
            <p:ph type="title"/>
          </p:nvPr>
        </p:nvSpPr>
        <p:spPr>
          <a:xfrm>
            <a:off x="457200" y="519997"/>
            <a:ext cx="8229600" cy="914400"/>
          </a:xfrm>
        </p:spPr>
        <p:txBody>
          <a:bodyPr/>
          <a:lstStyle>
            <a:lvl1pPr>
              <a:defRPr>
                <a:solidFill>
                  <a:schemeClr val="bg1"/>
                </a:solidFill>
              </a:defRPr>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8209F0FF-7AE1-1B49-A817-08D0366641DB}"/>
              </a:ext>
            </a:extLst>
          </p:cNvPr>
          <p:cNvSpPr>
            <a:spLocks noGrp="1"/>
          </p:cNvSpPr>
          <p:nvPr>
            <p:ph idx="1"/>
          </p:nvPr>
        </p:nvSpPr>
        <p:spPr>
          <a:xfrm>
            <a:off x="457200" y="1486412"/>
            <a:ext cx="8229600" cy="3142737"/>
          </a:xfrm>
        </p:spPr>
        <p:txBody>
          <a:bodyPr/>
          <a:lstStyle>
            <a:lvl1pPr marL="265176" indent="-349200">
              <a:spcBef>
                <a:spcPts val="1000"/>
              </a:spcBef>
              <a:buClr>
                <a:schemeClr val="bg1"/>
              </a:buClr>
              <a:defRPr>
                <a:solidFill>
                  <a:schemeClr val="bg1"/>
                </a:solidFill>
              </a:defRPr>
            </a:lvl1pPr>
            <a:lvl2pPr marL="579600" indent="-237600">
              <a:spcBef>
                <a:spcPts val="1000"/>
              </a:spcBef>
              <a:buClr>
                <a:schemeClr val="bg1"/>
              </a:buClr>
              <a:defRPr>
                <a:solidFill>
                  <a:schemeClr val="bg1"/>
                </a:solidFill>
              </a:defRPr>
            </a:lvl2pPr>
            <a:lvl3pPr marL="806400" indent="-230400">
              <a:spcBef>
                <a:spcPts val="1000"/>
              </a:spcBef>
              <a:buClr>
                <a:schemeClr val="bg1"/>
              </a:buClr>
              <a:defRPr>
                <a:solidFill>
                  <a:schemeClr val="bg1"/>
                </a:solidFill>
              </a:defRPr>
            </a:lvl3pPr>
            <a:lvl4pPr marL="1036800" indent="-230400">
              <a:spcBef>
                <a:spcPts val="1000"/>
              </a:spcBef>
              <a:buClr>
                <a:schemeClr val="bg1"/>
              </a:buClr>
              <a:defRPr>
                <a:solidFill>
                  <a:schemeClr val="bg1"/>
                </a:solidFill>
              </a:defRPr>
            </a:lvl4pPr>
            <a:lvl5pPr marL="1263600" indent="-230400">
              <a:spcBef>
                <a:spcPts val="1000"/>
              </a:spcBef>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5">
            <a:extLst>
              <a:ext uri="{FF2B5EF4-FFF2-40B4-BE49-F238E27FC236}">
                <a16:creationId xmlns:a16="http://schemas.microsoft.com/office/drawing/2014/main" id="{6F8EDFE2-F80C-9B43-B9FC-B5A075ACF74C}"/>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
        <p:nvSpPr>
          <p:cNvPr id="11" name="Diamond 8">
            <a:extLst>
              <a:ext uri="{FF2B5EF4-FFF2-40B4-BE49-F238E27FC236}">
                <a16:creationId xmlns:a16="http://schemas.microsoft.com/office/drawing/2014/main" id="{4FC02EE2-0950-AB4C-80BB-3E2D1101A722}"/>
              </a:ext>
            </a:extLst>
          </p:cNvPr>
          <p:cNvSpPr>
            <a:spLocks/>
          </p:cNvSpPr>
          <p:nvPr userDrawn="1"/>
        </p:nvSpPr>
        <p:spPr bwMode="invGray">
          <a:xfrm>
            <a:off x="-4093" y="457200"/>
            <a:ext cx="230400" cy="457200"/>
          </a:xfrm>
          <a:custGeom>
            <a:avLst/>
            <a:gdLst>
              <a:gd name="connsiteX0" fmla="*/ 0 w 754602"/>
              <a:gd name="connsiteY0" fmla="*/ 377301 h 754602"/>
              <a:gd name="connsiteX1" fmla="*/ 377301 w 754602"/>
              <a:gd name="connsiteY1" fmla="*/ 0 h 754602"/>
              <a:gd name="connsiteX2" fmla="*/ 754602 w 754602"/>
              <a:gd name="connsiteY2" fmla="*/ 377301 h 754602"/>
              <a:gd name="connsiteX3" fmla="*/ 377301 w 754602"/>
              <a:gd name="connsiteY3" fmla="*/ 754602 h 754602"/>
              <a:gd name="connsiteX4" fmla="*/ 0 w 754602"/>
              <a:gd name="connsiteY4" fmla="*/ 377301 h 754602"/>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1" dirty="0"/>
          </a:p>
        </p:txBody>
      </p:sp>
    </p:spTree>
    <p:extLst>
      <p:ext uri="{BB962C8B-B14F-4D97-AF65-F5344CB8AC3E}">
        <p14:creationId xmlns:p14="http://schemas.microsoft.com/office/powerpoint/2010/main" val="1836286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0605C4B-8EAB-EA41-A495-CDE3CDBEAE56}"/>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984F53FB-27DD-5B46-B6EA-23D4B6653E91}"/>
              </a:ext>
            </a:extLst>
          </p:cNvPr>
          <p:cNvSpPr>
            <a:spLocks noGrp="1"/>
          </p:cNvSpPr>
          <p:nvPr>
            <p:ph idx="1"/>
          </p:nvPr>
        </p:nvSpPr>
        <p:spPr>
          <a:xfrm>
            <a:off x="457200" y="1492333"/>
            <a:ext cx="3886200" cy="3075754"/>
          </a:xfrm>
        </p:spPr>
        <p:txBody>
          <a:bodyPr/>
          <a:lstStyle>
            <a:lvl1pPr marL="349250" indent="-349250">
              <a:spcBef>
                <a:spcPts val="1000"/>
              </a:spcBef>
              <a:defRPr sz="2000"/>
            </a:lvl1pPr>
            <a:lvl2pPr marL="579600" indent="-2376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5">
            <a:extLst>
              <a:ext uri="{FF2B5EF4-FFF2-40B4-BE49-F238E27FC236}">
                <a16:creationId xmlns:a16="http://schemas.microsoft.com/office/drawing/2014/main" id="{E5E6993E-4206-274B-BC28-51D1865D8B04}"/>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cxnSp>
        <p:nvCxnSpPr>
          <p:cNvPr id="12" name="Straight Connector 11">
            <a:extLst>
              <a:ext uri="{FF2B5EF4-FFF2-40B4-BE49-F238E27FC236}">
                <a16:creationId xmlns:a16="http://schemas.microsoft.com/office/drawing/2014/main" id="{880B7762-EBF6-7947-AEC0-409C4E3F930F}"/>
              </a:ext>
            </a:extLst>
          </p:cNvPr>
          <p:cNvCxnSpPr/>
          <p:nvPr userDrawn="1"/>
        </p:nvCxnSpPr>
        <p:spPr>
          <a:xfrm flipV="1">
            <a:off x="4572001" y="1548000"/>
            <a:ext cx="0" cy="3060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Content Placeholder 2">
            <a:extLst>
              <a:ext uri="{FF2B5EF4-FFF2-40B4-BE49-F238E27FC236}">
                <a16:creationId xmlns:a16="http://schemas.microsoft.com/office/drawing/2014/main" id="{DBC7BC58-1188-5D41-96E5-7DD86B2AF8C7}"/>
              </a:ext>
            </a:extLst>
          </p:cNvPr>
          <p:cNvSpPr>
            <a:spLocks noGrp="1"/>
          </p:cNvSpPr>
          <p:nvPr>
            <p:ph idx="13"/>
          </p:nvPr>
        </p:nvSpPr>
        <p:spPr>
          <a:xfrm>
            <a:off x="4800600" y="1492333"/>
            <a:ext cx="3886200" cy="3075754"/>
          </a:xfrm>
        </p:spPr>
        <p:txBody>
          <a:bodyPr/>
          <a:lstStyle>
            <a:lvl1pPr marL="349250" indent="-349250">
              <a:spcBef>
                <a:spcPts val="1000"/>
              </a:spcBef>
              <a:defRPr sz="2000"/>
            </a:lvl1pPr>
            <a:lvl2pPr marL="579600" indent="-2304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118118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4C280E67-2946-6541-A1BE-3145B9C750DA}"/>
              </a:ext>
            </a:extLst>
          </p:cNvPr>
          <p:cNvSpPr>
            <a:spLocks noGrp="1"/>
          </p:cNvSpPr>
          <p:nvPr>
            <p:ph type="body" idx="1"/>
          </p:nvPr>
        </p:nvSpPr>
        <p:spPr>
          <a:xfrm>
            <a:off x="470079" y="1496061"/>
            <a:ext cx="3870101" cy="629158"/>
          </a:xfrm>
        </p:spPr>
        <p:txBody>
          <a:bodyPr anchor="t" anchorCtr="0"/>
          <a:lstStyle>
            <a:lvl1pPr marL="0" indent="0">
              <a:buNone/>
              <a:defRPr sz="1800" b="1">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3" name="Text Placeholder 4">
            <a:extLst>
              <a:ext uri="{FF2B5EF4-FFF2-40B4-BE49-F238E27FC236}">
                <a16:creationId xmlns:a16="http://schemas.microsoft.com/office/drawing/2014/main" id="{B60EF320-BA66-6840-B027-028873183D8F}"/>
              </a:ext>
            </a:extLst>
          </p:cNvPr>
          <p:cNvSpPr>
            <a:spLocks noGrp="1"/>
          </p:cNvSpPr>
          <p:nvPr>
            <p:ph type="body" sz="quarter" idx="3"/>
          </p:nvPr>
        </p:nvSpPr>
        <p:spPr>
          <a:xfrm>
            <a:off x="4826359" y="1496061"/>
            <a:ext cx="3860442" cy="629158"/>
          </a:xfrm>
        </p:spPr>
        <p:txBody>
          <a:bodyPr anchor="t" anchorCtr="0"/>
          <a:lstStyle>
            <a:lvl1pPr marL="0" indent="0">
              <a:buNone/>
              <a:defRPr sz="1800" b="1">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4" name="Slide Number Placeholder 8">
            <a:extLst>
              <a:ext uri="{FF2B5EF4-FFF2-40B4-BE49-F238E27FC236}">
                <a16:creationId xmlns:a16="http://schemas.microsoft.com/office/drawing/2014/main" id="{AE2F29CA-9F2F-EC4C-A2E9-CBD4ECFFFB15}"/>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
        <p:nvSpPr>
          <p:cNvPr id="15" name="Title Placeholder 1">
            <a:extLst>
              <a:ext uri="{FF2B5EF4-FFF2-40B4-BE49-F238E27FC236}">
                <a16:creationId xmlns:a16="http://schemas.microsoft.com/office/drawing/2014/main" id="{72830122-0B85-7D48-BDF7-0E93A659AADB}"/>
              </a:ext>
            </a:extLst>
          </p:cNvPr>
          <p:cNvSpPr>
            <a:spLocks noGrp="1"/>
          </p:cNvSpPr>
          <p:nvPr>
            <p:ph type="title"/>
          </p:nvPr>
        </p:nvSpPr>
        <p:spPr>
          <a:xfrm>
            <a:off x="457200" y="519997"/>
            <a:ext cx="8229600" cy="9144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16" name="Content Placeholder 2">
            <a:extLst>
              <a:ext uri="{FF2B5EF4-FFF2-40B4-BE49-F238E27FC236}">
                <a16:creationId xmlns:a16="http://schemas.microsoft.com/office/drawing/2014/main" id="{595EACB4-FC7B-7D43-87A1-71D8E3BB485D}"/>
              </a:ext>
            </a:extLst>
          </p:cNvPr>
          <p:cNvSpPr>
            <a:spLocks noGrp="1"/>
          </p:cNvSpPr>
          <p:nvPr>
            <p:ph idx="13"/>
          </p:nvPr>
        </p:nvSpPr>
        <p:spPr>
          <a:xfrm>
            <a:off x="470079" y="2119711"/>
            <a:ext cx="3870101" cy="2509439"/>
          </a:xfrm>
        </p:spPr>
        <p:txBody>
          <a:bodyPr/>
          <a:lstStyle>
            <a:lvl1pPr marL="349250" indent="-349250">
              <a:spcBef>
                <a:spcPts val="1000"/>
              </a:spcBef>
              <a:defRPr sz="2000"/>
            </a:lvl1pPr>
            <a:lvl2pPr marL="579600" indent="-2304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7BDD0CD2-35F9-2C4D-BD06-C80A23493F86}"/>
              </a:ext>
            </a:extLst>
          </p:cNvPr>
          <p:cNvSpPr>
            <a:spLocks noGrp="1"/>
          </p:cNvSpPr>
          <p:nvPr>
            <p:ph idx="14"/>
          </p:nvPr>
        </p:nvSpPr>
        <p:spPr>
          <a:xfrm>
            <a:off x="4826358" y="2119711"/>
            <a:ext cx="3870101" cy="2509439"/>
          </a:xfrm>
        </p:spPr>
        <p:txBody>
          <a:bodyPr/>
          <a:lstStyle>
            <a:lvl1pPr marL="349250" indent="-349250">
              <a:spcBef>
                <a:spcPts val="1000"/>
              </a:spcBef>
              <a:defRPr sz="2000"/>
            </a:lvl1pPr>
            <a:lvl2pPr marL="579600" indent="-237600">
              <a:spcBef>
                <a:spcPts val="1000"/>
              </a:spcBef>
              <a:defRPr sz="1600"/>
            </a:lvl2pPr>
            <a:lvl3pPr marL="806400" indent="-230400">
              <a:spcBef>
                <a:spcPts val="1000"/>
              </a:spcBef>
              <a:defRPr sz="1400"/>
            </a:lvl3pPr>
            <a:lvl4pPr marL="1036800" indent="-230400">
              <a:spcBef>
                <a:spcPts val="1000"/>
              </a:spcBef>
              <a:defRPr sz="1400"/>
            </a:lvl4pPr>
            <a:lvl5pPr marL="1263600" indent="-230400">
              <a:spcBef>
                <a:spcPts val="1000"/>
              </a:spcBef>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055244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AAB189E-100C-674C-BE65-2F9191209855}"/>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7" name="Content Placeholder 2">
            <a:extLst>
              <a:ext uri="{FF2B5EF4-FFF2-40B4-BE49-F238E27FC236}">
                <a16:creationId xmlns:a16="http://schemas.microsoft.com/office/drawing/2014/main" id="{5E92A0E8-78B7-B046-9F9C-869A036C8DB9}"/>
              </a:ext>
            </a:extLst>
          </p:cNvPr>
          <p:cNvSpPr>
            <a:spLocks noGrp="1"/>
          </p:cNvSpPr>
          <p:nvPr>
            <p:ph idx="1"/>
          </p:nvPr>
        </p:nvSpPr>
        <p:spPr>
          <a:xfrm>
            <a:off x="457200" y="1477089"/>
            <a:ext cx="8229600" cy="3152062"/>
          </a:xfrm>
        </p:spPr>
        <p:txBody>
          <a:bodyPr/>
          <a:lstStyle>
            <a:lvl1pPr marL="0" indent="0">
              <a:buNone/>
              <a:defRPr b="1">
                <a:solidFill>
                  <a:schemeClr val="tx2"/>
                </a:solidFill>
              </a:defRPr>
            </a:lvl1pPr>
            <a:lvl2pPr marL="0" indent="0">
              <a:spcBef>
                <a:spcPts val="0"/>
              </a:spcBef>
              <a:buNone/>
              <a:defRPr sz="2400"/>
            </a:lvl2pPr>
            <a:lvl3pPr marL="349250" indent="0">
              <a:spcBef>
                <a:spcPts val="1000"/>
              </a:spcBef>
              <a:buNone/>
              <a:defRPr sz="2000"/>
            </a:lvl3pPr>
            <a:lvl4pPr marL="685800" indent="0">
              <a:spcBef>
                <a:spcPts val="1000"/>
              </a:spcBef>
              <a:buNone/>
              <a:defRPr sz="1800"/>
            </a:lvl4pPr>
            <a:lvl5pPr marL="1035050" indent="0">
              <a:spcBef>
                <a:spcPts val="1000"/>
              </a:spcBef>
              <a:buNone/>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C2556B8A-B20C-4647-9619-30E191BD78B9}"/>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Tree>
    <p:extLst>
      <p:ext uri="{BB962C8B-B14F-4D97-AF65-F5344CB8AC3E}">
        <p14:creationId xmlns:p14="http://schemas.microsoft.com/office/powerpoint/2010/main" val="4157804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mp; Text (no bullet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CBF8BE1-1E9A-6442-B9D3-2D00BC815C1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6" name="Slide Number Placeholder 4">
            <a:extLst>
              <a:ext uri="{FF2B5EF4-FFF2-40B4-BE49-F238E27FC236}">
                <a16:creationId xmlns:a16="http://schemas.microsoft.com/office/drawing/2014/main" id="{62DA28AB-9A14-654D-9A41-3B4CA436B66A}"/>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
        <p:nvSpPr>
          <p:cNvPr id="3" name="Text Placeholder 2"/>
          <p:cNvSpPr>
            <a:spLocks noGrp="1"/>
          </p:cNvSpPr>
          <p:nvPr>
            <p:ph type="body" sz="quarter" idx="13"/>
          </p:nvPr>
        </p:nvSpPr>
        <p:spPr>
          <a:xfrm>
            <a:off x="457200" y="1476000"/>
            <a:ext cx="8229600" cy="3384000"/>
          </a:xfrm>
        </p:spPr>
        <p:txBody>
          <a:bodyPr/>
          <a:lstStyle>
            <a:lvl1pPr marL="0" indent="0">
              <a:buNone/>
              <a:defRPr b="1">
                <a:solidFill>
                  <a:schemeClr val="accent1"/>
                </a:solidFill>
              </a:defRPr>
            </a:lvl1pPr>
            <a:lvl2pPr marL="0" indent="0">
              <a:spcBef>
                <a:spcPts val="0"/>
              </a:spcBef>
              <a:buNone/>
              <a:defRPr sz="2400"/>
            </a:lvl2pPr>
          </a:lstStyle>
          <a:p>
            <a:pPr lvl="0"/>
            <a:r>
              <a:rPr lang="en-US"/>
              <a:t>Edit Master text styles</a:t>
            </a:r>
          </a:p>
          <a:p>
            <a:pPr lvl="1"/>
            <a:r>
              <a:rPr lang="en-US"/>
              <a:t>Second level</a:t>
            </a:r>
          </a:p>
        </p:txBody>
      </p:sp>
    </p:spTree>
    <p:extLst>
      <p:ext uri="{BB962C8B-B14F-4D97-AF65-F5344CB8AC3E}">
        <p14:creationId xmlns:p14="http://schemas.microsoft.com/office/powerpoint/2010/main" val="2782677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B7EAA-2670-4F1A-B202-1407EE4DE4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C1151C-A6D3-405A-8418-04E9DC99F2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96B93A-3CEE-44A1-BFF0-750AD53DBF19}"/>
              </a:ext>
            </a:extLst>
          </p:cNvPr>
          <p:cNvSpPr>
            <a:spLocks noGrp="1"/>
          </p:cNvSpPr>
          <p:nvPr>
            <p:ph type="dt" sz="half" idx="10"/>
          </p:nvPr>
        </p:nvSpPr>
        <p:spPr/>
        <p:txBody>
          <a:bodyPr/>
          <a:lstStyle/>
          <a:p>
            <a:r>
              <a:rPr lang="en-GB"/>
              <a:t>[dd mmmm yyyy]</a:t>
            </a:r>
            <a:endParaRPr lang="en-GB" dirty="0"/>
          </a:p>
        </p:txBody>
      </p:sp>
      <p:sp>
        <p:nvSpPr>
          <p:cNvPr id="5" name="Footer Placeholder 4">
            <a:extLst>
              <a:ext uri="{FF2B5EF4-FFF2-40B4-BE49-F238E27FC236}">
                <a16:creationId xmlns:a16="http://schemas.microsoft.com/office/drawing/2014/main" id="{79AC1B29-C400-4CED-BB66-73896821A0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8A201C-B24D-4AAD-B0B7-7DB728B0F199}"/>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3331468759"/>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text (no bullets) with emphasi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7D3A46-9E05-D249-B2DC-C53DD2FAD770}"/>
              </a:ext>
            </a:extLst>
          </p:cNvPr>
          <p:cNvSpPr/>
          <p:nvPr userDrawn="1"/>
        </p:nvSpPr>
        <p:spPr bwMode="ltGray">
          <a:xfrm>
            <a:off x="0" y="1511498"/>
            <a:ext cx="9144000" cy="3329443"/>
          </a:xfrm>
          <a:prstGeom prst="rect">
            <a:avLst/>
          </a:prstGeom>
          <a:gradFill>
            <a:gsLst>
              <a:gs pos="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2" name="Title 1">
            <a:extLst>
              <a:ext uri="{FF2B5EF4-FFF2-40B4-BE49-F238E27FC236}">
                <a16:creationId xmlns:a16="http://schemas.microsoft.com/office/drawing/2014/main" id="{46BD1D3A-D2E4-0A40-85ED-C63D231C19BB}"/>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3" name="Content Placeholder 2">
            <a:extLst>
              <a:ext uri="{FF2B5EF4-FFF2-40B4-BE49-F238E27FC236}">
                <a16:creationId xmlns:a16="http://schemas.microsoft.com/office/drawing/2014/main" id="{185E5CE7-0592-3F43-BD4B-E97B75F0AECC}"/>
              </a:ext>
            </a:extLst>
          </p:cNvPr>
          <p:cNvSpPr>
            <a:spLocks noGrp="1"/>
          </p:cNvSpPr>
          <p:nvPr>
            <p:ph idx="1"/>
          </p:nvPr>
        </p:nvSpPr>
        <p:spPr>
          <a:xfrm>
            <a:off x="457200" y="1627093"/>
            <a:ext cx="3845859" cy="2996409"/>
          </a:xfrm>
        </p:spPr>
        <p:txBody>
          <a:bodyPr/>
          <a:lstStyle>
            <a:lvl1pPr marL="0" indent="0">
              <a:buNone/>
              <a:defRPr sz="2000" b="0">
                <a:solidFill>
                  <a:schemeClr val="bg1"/>
                </a:solidFill>
              </a:defRPr>
            </a:lvl1pPr>
            <a:lvl2pPr marL="0" indent="0">
              <a:spcBef>
                <a:spcPts val="600"/>
              </a:spcBef>
              <a:buNone/>
              <a:defRPr sz="1600">
                <a:solidFill>
                  <a:schemeClr val="bg1"/>
                </a:solidFill>
              </a:defRPr>
            </a:lvl2pPr>
            <a:lvl3pPr marL="349250" indent="0">
              <a:spcBef>
                <a:spcPts val="1000"/>
              </a:spcBef>
              <a:buNone/>
              <a:defRPr sz="1400">
                <a:solidFill>
                  <a:schemeClr val="bg1"/>
                </a:solidFill>
              </a:defRPr>
            </a:lvl3pPr>
            <a:lvl4pPr marL="685800" indent="0">
              <a:spcBef>
                <a:spcPts val="1000"/>
              </a:spcBef>
              <a:buNone/>
              <a:defRPr sz="1400">
                <a:solidFill>
                  <a:schemeClr val="bg1"/>
                </a:solidFill>
              </a:defRPr>
            </a:lvl4pPr>
            <a:lvl5pPr marL="1035050" indent="0">
              <a:spcBef>
                <a:spcPts val="1000"/>
              </a:spcBef>
              <a:buNone/>
              <a:defRPr sz="1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Slide Number Placeholder 5">
            <a:extLst>
              <a:ext uri="{FF2B5EF4-FFF2-40B4-BE49-F238E27FC236}">
                <a16:creationId xmlns:a16="http://schemas.microsoft.com/office/drawing/2014/main" id="{FC5E09E6-1DA7-D841-ACAE-6577966BE707}"/>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
        <p:nvSpPr>
          <p:cNvPr id="15" name="Content Placeholder 2">
            <a:extLst>
              <a:ext uri="{FF2B5EF4-FFF2-40B4-BE49-F238E27FC236}">
                <a16:creationId xmlns:a16="http://schemas.microsoft.com/office/drawing/2014/main" id="{36906301-7880-6A46-B764-3072F4D763AF}"/>
              </a:ext>
            </a:extLst>
          </p:cNvPr>
          <p:cNvSpPr>
            <a:spLocks noGrp="1"/>
          </p:cNvSpPr>
          <p:nvPr>
            <p:ph idx="13"/>
          </p:nvPr>
        </p:nvSpPr>
        <p:spPr>
          <a:xfrm>
            <a:off x="4840943" y="1627093"/>
            <a:ext cx="3845859" cy="2996409"/>
          </a:xfrm>
        </p:spPr>
        <p:txBody>
          <a:bodyPr/>
          <a:lstStyle>
            <a:lvl1pPr marL="0" indent="0">
              <a:buNone/>
              <a:defRPr sz="2000" b="0">
                <a:solidFill>
                  <a:schemeClr val="bg1"/>
                </a:solidFill>
              </a:defRPr>
            </a:lvl1pPr>
            <a:lvl2pPr marL="0" indent="0">
              <a:spcBef>
                <a:spcPts val="600"/>
              </a:spcBef>
              <a:buNone/>
              <a:defRPr sz="1600">
                <a:solidFill>
                  <a:schemeClr val="bg1"/>
                </a:solidFill>
              </a:defRPr>
            </a:lvl2pPr>
            <a:lvl3pPr marL="349250" indent="0">
              <a:spcBef>
                <a:spcPts val="1000"/>
              </a:spcBef>
              <a:buNone/>
              <a:defRPr sz="1400">
                <a:solidFill>
                  <a:schemeClr val="bg1"/>
                </a:solidFill>
              </a:defRPr>
            </a:lvl3pPr>
            <a:lvl4pPr marL="685800" indent="0">
              <a:spcBef>
                <a:spcPts val="1000"/>
              </a:spcBef>
              <a:buNone/>
              <a:defRPr sz="1400">
                <a:solidFill>
                  <a:schemeClr val="bg1"/>
                </a:solidFill>
              </a:defRPr>
            </a:lvl4pPr>
            <a:lvl5pPr marL="1035050" indent="0">
              <a:spcBef>
                <a:spcPts val="1000"/>
              </a:spcBef>
              <a:buNone/>
              <a:defRPr sz="1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17FF7CBD-0028-B249-A3AE-20527836755E}"/>
              </a:ext>
            </a:extLst>
          </p:cNvPr>
          <p:cNvCxnSpPr/>
          <p:nvPr userDrawn="1"/>
        </p:nvCxnSpPr>
        <p:spPr bwMode="white">
          <a:xfrm>
            <a:off x="4572000" y="1644254"/>
            <a:ext cx="0" cy="306109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0341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mp; Number">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96E501D-FD80-CF45-A921-EE81CE87918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7" name="Content Placeholder 2">
            <a:extLst>
              <a:ext uri="{FF2B5EF4-FFF2-40B4-BE49-F238E27FC236}">
                <a16:creationId xmlns:a16="http://schemas.microsoft.com/office/drawing/2014/main" id="{BC6BC5E9-3235-E94A-919C-AD2E10AE5F90}"/>
              </a:ext>
            </a:extLst>
          </p:cNvPr>
          <p:cNvSpPr>
            <a:spLocks noGrp="1"/>
          </p:cNvSpPr>
          <p:nvPr>
            <p:ph idx="1"/>
          </p:nvPr>
        </p:nvSpPr>
        <p:spPr>
          <a:xfrm>
            <a:off x="457200" y="1483097"/>
            <a:ext cx="8229600" cy="3075754"/>
          </a:xfrm>
        </p:spPr>
        <p:txBody>
          <a:bodyPr/>
          <a:lstStyle>
            <a:lvl1pPr marL="349250" indent="-349250">
              <a:spcBef>
                <a:spcPts val="1000"/>
              </a:spcBef>
              <a:buSzPct val="100000"/>
              <a:buFont typeface="+mj-lt"/>
              <a:buAutoNum type="arabicPeriod"/>
              <a:defRPr/>
            </a:lvl1pPr>
            <a:lvl2pPr marL="685800" indent="-346075">
              <a:spcBef>
                <a:spcPts val="1000"/>
              </a:spcBef>
              <a:buFont typeface="+mj-lt"/>
              <a:buAutoNum type="alphaLcPeriod"/>
              <a:defRPr/>
            </a:lvl2pPr>
            <a:lvl3pPr marL="914400" indent="-228600">
              <a:spcBef>
                <a:spcPts val="1000"/>
              </a:spcBef>
              <a:buFont typeface="+mj-lt"/>
              <a:buAutoNum type="romanLcPeriod"/>
              <a:defRPr/>
            </a:lvl3pPr>
            <a:lvl4pPr marL="1196975" indent="-282575">
              <a:spcBef>
                <a:spcPts val="1000"/>
              </a:spcBef>
              <a:buFont typeface="+mj-lt"/>
              <a:buAutoNum type="alphaLcPeriod"/>
              <a:defRPr/>
            </a:lvl4pPr>
            <a:lvl5pPr>
              <a:spcBef>
                <a:spcPts val="1200"/>
              </a:spcBef>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8" name="Slide Number Placeholder 5">
            <a:extLst>
              <a:ext uri="{FF2B5EF4-FFF2-40B4-BE49-F238E27FC236}">
                <a16:creationId xmlns:a16="http://schemas.microsoft.com/office/drawing/2014/main" id="{B4078654-8067-8741-831E-13370919A276}"/>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Tree>
    <p:extLst>
      <p:ext uri="{BB962C8B-B14F-4D97-AF65-F5344CB8AC3E}">
        <p14:creationId xmlns:p14="http://schemas.microsoft.com/office/powerpoint/2010/main" val="33153134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CBF8BE1-1E9A-6442-B9D3-2D00BC815C1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6" name="Slide Number Placeholder 4">
            <a:extLst>
              <a:ext uri="{FF2B5EF4-FFF2-40B4-BE49-F238E27FC236}">
                <a16:creationId xmlns:a16="http://schemas.microsoft.com/office/drawing/2014/main" id="{62DA28AB-9A14-654D-9A41-3B4CA436B66A}"/>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Tree>
    <p:extLst>
      <p:ext uri="{BB962C8B-B14F-4D97-AF65-F5344CB8AC3E}">
        <p14:creationId xmlns:p14="http://schemas.microsoft.com/office/powerpoint/2010/main" val="2979999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allout box">
    <p:spTree>
      <p:nvGrpSpPr>
        <p:cNvPr id="1" name=""/>
        <p:cNvGrpSpPr/>
        <p:nvPr/>
      </p:nvGrpSpPr>
      <p:grpSpPr>
        <a:xfrm>
          <a:off x="0" y="0"/>
          <a:ext cx="0" cy="0"/>
          <a:chOff x="0" y="0"/>
          <a:chExt cx="0" cy="0"/>
        </a:xfrm>
      </p:grpSpPr>
      <p:sp>
        <p:nvSpPr>
          <p:cNvPr id="8" name="Picture Placeholder 5">
            <a:extLst>
              <a:ext uri="{FF2B5EF4-FFF2-40B4-BE49-F238E27FC236}">
                <a16:creationId xmlns:a16="http://schemas.microsoft.com/office/drawing/2014/main" id="{F166E98C-570D-8849-8F31-59C8A709C8A1}"/>
              </a:ext>
            </a:extLst>
          </p:cNvPr>
          <p:cNvSpPr>
            <a:spLocks noGrp="1"/>
          </p:cNvSpPr>
          <p:nvPr>
            <p:ph type="pic" sz="quarter" idx="15" hasCustomPrompt="1"/>
          </p:nvPr>
        </p:nvSpPr>
        <p:spPr bwMode="ltGray">
          <a:xfrm>
            <a:off x="5555226" y="374277"/>
            <a:ext cx="3131574" cy="4194763"/>
          </a:xfrm>
          <a:solidFill>
            <a:schemeClr val="bg2"/>
          </a:solidFill>
          <a:ln>
            <a:solidFill>
              <a:schemeClr val="accent4"/>
            </a:solidFill>
          </a:ln>
        </p:spPr>
        <p:txBody>
          <a:bodyPr/>
          <a:lstStyle>
            <a:lvl1pPr marL="0" indent="0" algn="ctr">
              <a:buNone/>
              <a:defRPr sz="1800">
                <a:solidFill>
                  <a:schemeClr val="bg1"/>
                </a:solidFill>
              </a:defRPr>
            </a:lvl1pPr>
          </a:lstStyle>
          <a:p>
            <a:br>
              <a:rPr lang="en-US" dirty="0"/>
            </a:br>
            <a:r>
              <a:rPr lang="en-US" dirty="0"/>
              <a:t>Click icon to add picture</a:t>
            </a:r>
          </a:p>
        </p:txBody>
      </p:sp>
      <p:sp>
        <p:nvSpPr>
          <p:cNvPr id="9" name="Text Placeholder 6">
            <a:extLst>
              <a:ext uri="{FF2B5EF4-FFF2-40B4-BE49-F238E27FC236}">
                <a16:creationId xmlns:a16="http://schemas.microsoft.com/office/drawing/2014/main" id="{40FC42E1-0C07-F948-8295-DB272BF8B4E7}"/>
              </a:ext>
            </a:extLst>
          </p:cNvPr>
          <p:cNvSpPr>
            <a:spLocks noGrp="1"/>
          </p:cNvSpPr>
          <p:nvPr>
            <p:ph type="body" sz="quarter" idx="12"/>
          </p:nvPr>
        </p:nvSpPr>
        <p:spPr bwMode="ltGray">
          <a:xfrm>
            <a:off x="761999" y="1491855"/>
            <a:ext cx="5373329" cy="2129814"/>
          </a:xfrm>
          <a:solidFill>
            <a:schemeClr val="bg1"/>
          </a:solidFill>
          <a:ln>
            <a:solidFill>
              <a:schemeClr val="tx2"/>
            </a:solidFill>
          </a:ln>
        </p:spPr>
        <p:txBody>
          <a:bodyPr wrap="square" lIns="182880" tIns="182880" rIns="182880" bIns="182880">
            <a:spAutoFit/>
          </a:bodyPr>
          <a:lstStyle>
            <a:lvl1pPr marL="115888" indent="-115888">
              <a:lnSpc>
                <a:spcPct val="110000"/>
              </a:lnSpc>
              <a:spcBef>
                <a:spcPts val="600"/>
              </a:spcBef>
              <a:buNone/>
              <a:defRPr sz="2400"/>
            </a:lvl1pPr>
            <a:lvl2pPr marL="339725" indent="0">
              <a:spcBef>
                <a:spcPts val="600"/>
              </a:spcBef>
              <a:buNone/>
              <a:defRPr sz="2000"/>
            </a:lvl2pPr>
            <a:lvl3pPr marL="577850" indent="0">
              <a:spcBef>
                <a:spcPts val="600"/>
              </a:spcBef>
              <a:buNone/>
              <a:defRPr sz="1600"/>
            </a:lvl3pPr>
            <a:lvl4pPr marL="806450" indent="0">
              <a:spcBef>
                <a:spcPts val="600"/>
              </a:spcBef>
              <a:buNone/>
              <a:defRPr sz="1600"/>
            </a:lvl4pPr>
            <a:lvl5pPr marL="1035050" indent="0">
              <a:spcBef>
                <a:spcPts val="600"/>
              </a:spcBef>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11" name="Title 1">
            <a:extLst>
              <a:ext uri="{FF2B5EF4-FFF2-40B4-BE49-F238E27FC236}">
                <a16:creationId xmlns:a16="http://schemas.microsoft.com/office/drawing/2014/main" id="{34D90391-409E-944E-9E2B-2F4E5CA9933C}"/>
              </a:ext>
            </a:extLst>
          </p:cNvPr>
          <p:cNvSpPr>
            <a:spLocks noGrp="1"/>
          </p:cNvSpPr>
          <p:nvPr>
            <p:ph type="title"/>
          </p:nvPr>
        </p:nvSpPr>
        <p:spPr>
          <a:xfrm>
            <a:off x="457200" y="519997"/>
            <a:ext cx="4511040" cy="914400"/>
          </a:xfrm>
        </p:spPr>
        <p:txBody>
          <a:bodyPr/>
          <a:lstStyle/>
          <a:p>
            <a:r>
              <a:rPr lang="en-US"/>
              <a:t>Click to edit Master title style</a:t>
            </a:r>
            <a:endParaRPr lang="en-US" dirty="0"/>
          </a:p>
        </p:txBody>
      </p:sp>
      <p:sp>
        <p:nvSpPr>
          <p:cNvPr id="13" name="Slide Number Placeholder 5">
            <a:extLst>
              <a:ext uri="{FF2B5EF4-FFF2-40B4-BE49-F238E27FC236}">
                <a16:creationId xmlns:a16="http://schemas.microsoft.com/office/drawing/2014/main" id="{C69F0DF1-ECD3-1942-9F8B-6E984BDD03E3}"/>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dirty="0"/>
          </a:p>
        </p:txBody>
      </p:sp>
    </p:spTree>
    <p:extLst>
      <p:ext uri="{BB962C8B-B14F-4D97-AF65-F5344CB8AC3E}">
        <p14:creationId xmlns:p14="http://schemas.microsoft.com/office/powerpoint/2010/main" val="40936129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Text &amp; Picture Righ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6643D948-405D-419E-95F9-A38FCB5ACFB0}"/>
              </a:ext>
            </a:extLst>
          </p:cNvPr>
          <p:cNvGrpSpPr/>
          <p:nvPr userDrawn="1"/>
        </p:nvGrpSpPr>
        <p:grpSpPr>
          <a:xfrm>
            <a:off x="9429476" y="2571754"/>
            <a:ext cx="1071958" cy="723314"/>
            <a:chOff x="10131552" y="3557016"/>
            <a:chExt cx="1161288" cy="1700783"/>
          </a:xfrm>
        </p:grpSpPr>
        <p:sp>
          <p:nvSpPr>
            <p:cNvPr id="14" name="Rectangle 13">
              <a:extLst>
                <a:ext uri="{FF2B5EF4-FFF2-40B4-BE49-F238E27FC236}">
                  <a16:creationId xmlns:a16="http://schemas.microsoft.com/office/drawing/2014/main" id="{C99F7A0C-9E33-4D97-8EBA-27616C4B3F17}"/>
                </a:ext>
              </a:extLst>
            </p:cNvPr>
            <p:cNvSpPr/>
            <p:nvPr/>
          </p:nvSpPr>
          <p:spPr>
            <a:xfrm>
              <a:off x="10131552" y="3666744"/>
              <a:ext cx="1161288" cy="15910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788" dirty="0">
                  <a:solidFill>
                    <a:schemeClr val="tx2"/>
                  </a:solidFill>
                </a:rPr>
                <a:t>Click the icon to insert a picture, </a:t>
              </a:r>
            </a:p>
          </p:txBody>
        </p:sp>
        <p:cxnSp>
          <p:nvCxnSpPr>
            <p:cNvPr id="15" name="Straight Arrow Connector 14">
              <a:extLst>
                <a:ext uri="{FF2B5EF4-FFF2-40B4-BE49-F238E27FC236}">
                  <a16:creationId xmlns:a16="http://schemas.microsoft.com/office/drawing/2014/main" id="{E7D832ED-3C56-4B39-920B-472D3218E5F4}"/>
                </a:ext>
              </a:extLst>
            </p:cNvPr>
            <p:cNvCxnSpPr/>
            <p:nvPr/>
          </p:nvCxnSpPr>
          <p:spPr>
            <a:xfrm flipH="1">
              <a:off x="10131552" y="3557016"/>
              <a:ext cx="11612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0" name="Title 1">
            <a:extLst>
              <a:ext uri="{FF2B5EF4-FFF2-40B4-BE49-F238E27FC236}">
                <a16:creationId xmlns:a16="http://schemas.microsoft.com/office/drawing/2014/main" id="{3DCDAE76-E592-514F-BD77-954E43F6ECC4}"/>
              </a:ext>
            </a:extLst>
          </p:cNvPr>
          <p:cNvSpPr>
            <a:spLocks noGrp="1"/>
          </p:cNvSpPr>
          <p:nvPr>
            <p:ph type="title"/>
          </p:nvPr>
        </p:nvSpPr>
        <p:spPr>
          <a:xfrm>
            <a:off x="457200" y="519997"/>
            <a:ext cx="4719918" cy="914400"/>
          </a:xfrm>
        </p:spPr>
        <p:txBody>
          <a:body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92EFEF46-9DFA-2D4D-938F-ECA581DBCA11}"/>
              </a:ext>
            </a:extLst>
          </p:cNvPr>
          <p:cNvSpPr>
            <a:spLocks noGrp="1"/>
          </p:cNvSpPr>
          <p:nvPr>
            <p:ph idx="1"/>
          </p:nvPr>
        </p:nvSpPr>
        <p:spPr>
          <a:xfrm>
            <a:off x="457200" y="1483094"/>
            <a:ext cx="4719918" cy="2855329"/>
          </a:xfrm>
        </p:spPr>
        <p:txBody>
          <a:bodyPr/>
          <a:lstStyle>
            <a:lvl1pPr marL="0" indent="0">
              <a:lnSpc>
                <a:spcPct val="110000"/>
              </a:lnSpc>
              <a:spcBef>
                <a:spcPts val="1000"/>
              </a:spcBef>
              <a:buNone/>
              <a:defRPr/>
            </a:lvl1pPr>
            <a:lvl2pPr>
              <a:spcBef>
                <a:spcPts val="1000"/>
              </a:spcBef>
              <a:defRPr/>
            </a:lvl2pPr>
            <a:lvl3pPr>
              <a:spcBef>
                <a:spcPts val="1000"/>
              </a:spcBef>
              <a:defRPr/>
            </a:lvl3pPr>
            <a:lvl4pPr>
              <a:spcBef>
                <a:spcPts val="1000"/>
              </a:spcBef>
              <a:defRPr/>
            </a:lvl4pPr>
            <a:lvl5pPr>
              <a:spcBef>
                <a:spcPts val="1000"/>
              </a:spcBef>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AFECF758-63D9-FC4B-9E84-2956E9FB2B6E}"/>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
        <p:nvSpPr>
          <p:cNvPr id="16" name="Picture Placeholder 8">
            <a:extLst>
              <a:ext uri="{FF2B5EF4-FFF2-40B4-BE49-F238E27FC236}">
                <a16:creationId xmlns:a16="http://schemas.microsoft.com/office/drawing/2014/main" id="{E5C4BC74-7422-B14A-A4FE-B66A33BC146C}"/>
              </a:ext>
            </a:extLst>
          </p:cNvPr>
          <p:cNvSpPr>
            <a:spLocks noGrp="1"/>
          </p:cNvSpPr>
          <p:nvPr>
            <p:ph type="pic" sz="quarter" idx="13" hasCustomPrompt="1"/>
          </p:nvPr>
        </p:nvSpPr>
        <p:spPr bwMode="ltGray">
          <a:xfrm>
            <a:off x="5419725" y="0"/>
            <a:ext cx="3724275" cy="5143500"/>
          </a:xfrm>
          <a:solidFill>
            <a:schemeClr val="bg2"/>
          </a:solidFill>
        </p:spPr>
        <p:txBody>
          <a:bodyPr/>
          <a:lstStyle>
            <a:lvl1pPr marL="0" indent="0" algn="ctr">
              <a:buNone/>
              <a:defRPr>
                <a:solidFill>
                  <a:schemeClr val="bg1"/>
                </a:solidFill>
              </a:defRPr>
            </a:lvl1pPr>
          </a:lstStyle>
          <a:p>
            <a:br>
              <a:rPr lang="en-US" dirty="0"/>
            </a:br>
            <a:r>
              <a:rPr lang="en-US" dirty="0"/>
              <a:t>Click icon to add picture</a:t>
            </a:r>
          </a:p>
        </p:txBody>
      </p:sp>
    </p:spTree>
    <p:extLst>
      <p:ext uri="{BB962C8B-B14F-4D97-AF65-F5344CB8AC3E}">
        <p14:creationId xmlns:p14="http://schemas.microsoft.com/office/powerpoint/2010/main" val="21392578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Text &amp; Picture Bottom">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643D948-405D-419E-95F9-A38FCB5ACFB0}"/>
              </a:ext>
            </a:extLst>
          </p:cNvPr>
          <p:cNvGrpSpPr/>
          <p:nvPr userDrawn="1"/>
        </p:nvGrpSpPr>
        <p:grpSpPr>
          <a:xfrm>
            <a:off x="9429476" y="3262870"/>
            <a:ext cx="1071958" cy="723314"/>
            <a:chOff x="10131552" y="3557016"/>
            <a:chExt cx="1161288" cy="1700783"/>
          </a:xfrm>
        </p:grpSpPr>
        <p:sp>
          <p:nvSpPr>
            <p:cNvPr id="14" name="Rectangle 13">
              <a:extLst>
                <a:ext uri="{FF2B5EF4-FFF2-40B4-BE49-F238E27FC236}">
                  <a16:creationId xmlns:a16="http://schemas.microsoft.com/office/drawing/2014/main" id="{C99F7A0C-9E33-4D97-8EBA-27616C4B3F17}"/>
                </a:ext>
              </a:extLst>
            </p:cNvPr>
            <p:cNvSpPr/>
            <p:nvPr/>
          </p:nvSpPr>
          <p:spPr>
            <a:xfrm>
              <a:off x="10131552" y="3666744"/>
              <a:ext cx="1161288" cy="159105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788" dirty="0">
                  <a:solidFill>
                    <a:schemeClr val="tx2"/>
                  </a:solidFill>
                </a:rPr>
                <a:t>Click the icon to insert a picture, </a:t>
              </a:r>
            </a:p>
          </p:txBody>
        </p:sp>
        <p:cxnSp>
          <p:nvCxnSpPr>
            <p:cNvPr id="15" name="Straight Arrow Connector 14">
              <a:extLst>
                <a:ext uri="{FF2B5EF4-FFF2-40B4-BE49-F238E27FC236}">
                  <a16:creationId xmlns:a16="http://schemas.microsoft.com/office/drawing/2014/main" id="{E7D832ED-3C56-4B39-920B-472D3218E5F4}"/>
                </a:ext>
              </a:extLst>
            </p:cNvPr>
            <p:cNvCxnSpPr/>
            <p:nvPr/>
          </p:nvCxnSpPr>
          <p:spPr>
            <a:xfrm flipH="1">
              <a:off x="10131552" y="3557016"/>
              <a:ext cx="11612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1" name="Picture Placeholder 8">
            <a:extLst>
              <a:ext uri="{FF2B5EF4-FFF2-40B4-BE49-F238E27FC236}">
                <a16:creationId xmlns:a16="http://schemas.microsoft.com/office/drawing/2014/main" id="{6A4B9927-22FB-4C42-8B7D-89A636C2CD32}"/>
              </a:ext>
            </a:extLst>
          </p:cNvPr>
          <p:cNvSpPr>
            <a:spLocks noGrp="1"/>
          </p:cNvSpPr>
          <p:nvPr>
            <p:ph type="pic" sz="quarter" idx="13"/>
          </p:nvPr>
        </p:nvSpPr>
        <p:spPr bwMode="ltGray">
          <a:xfrm>
            <a:off x="1" y="3039034"/>
            <a:ext cx="9144000" cy="2104465"/>
          </a:xfrm>
          <a:solidFill>
            <a:schemeClr val="bg2"/>
          </a:solidFill>
        </p:spPr>
        <p:txBody>
          <a:bodyPr/>
          <a:lstStyle>
            <a:lvl1pPr marL="0" indent="0">
              <a:buNone/>
              <a:defRPr>
                <a:solidFill>
                  <a:schemeClr val="bg1"/>
                </a:solidFill>
              </a:defRPr>
            </a:lvl1pPr>
          </a:lstStyle>
          <a:p>
            <a:r>
              <a:rPr lang="en-US" dirty="0"/>
              <a:t>Click icon to add picture</a:t>
            </a:r>
          </a:p>
        </p:txBody>
      </p:sp>
      <p:sp>
        <p:nvSpPr>
          <p:cNvPr id="12" name="Title 1">
            <a:extLst>
              <a:ext uri="{FF2B5EF4-FFF2-40B4-BE49-F238E27FC236}">
                <a16:creationId xmlns:a16="http://schemas.microsoft.com/office/drawing/2014/main" id="{ED4D1233-0CDC-BD45-A537-AF75202A527E}"/>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7" name="Content Placeholder 2">
            <a:extLst>
              <a:ext uri="{FF2B5EF4-FFF2-40B4-BE49-F238E27FC236}">
                <a16:creationId xmlns:a16="http://schemas.microsoft.com/office/drawing/2014/main" id="{FD5A90B0-CAC1-4D4A-A4EC-AE2836120F4C}"/>
              </a:ext>
            </a:extLst>
          </p:cNvPr>
          <p:cNvSpPr>
            <a:spLocks noGrp="1"/>
          </p:cNvSpPr>
          <p:nvPr>
            <p:ph idx="1"/>
          </p:nvPr>
        </p:nvSpPr>
        <p:spPr>
          <a:xfrm>
            <a:off x="457200" y="1478478"/>
            <a:ext cx="8229600" cy="1443116"/>
          </a:xfrm>
        </p:spPr>
        <p:txBody>
          <a:bodyPr/>
          <a:lstStyle>
            <a:lvl1pPr marL="0" indent="0">
              <a:lnSpc>
                <a:spcPct val="110000"/>
              </a:lnSpc>
              <a:spcBef>
                <a:spcPts val="1000"/>
              </a:spcBef>
              <a:buNone/>
              <a:defRPr/>
            </a:lvl1pPr>
            <a:lvl2pPr>
              <a:spcBef>
                <a:spcPts val="1000"/>
              </a:spcBef>
              <a:defRPr/>
            </a:lvl2pPr>
            <a:lvl3pPr>
              <a:spcBef>
                <a:spcPts val="1000"/>
              </a:spcBef>
              <a:defRPr/>
            </a:lvl3pPr>
            <a:lvl4pPr>
              <a:spcBef>
                <a:spcPts val="1000"/>
              </a:spcBef>
              <a:defRPr/>
            </a:lvl4pPr>
            <a:lvl5pPr>
              <a:spcBef>
                <a:spcPts val="1000"/>
              </a:spcBef>
              <a:defRPr/>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515390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13EEEB5-8BAE-734B-93A0-E1832D927FFA}"/>
              </a:ext>
            </a:extLst>
          </p:cNvPr>
          <p:cNvSpPr/>
          <p:nvPr userDrawn="1"/>
        </p:nvSpPr>
        <p:spPr>
          <a:xfrm>
            <a:off x="0" y="0"/>
            <a:ext cx="9144000" cy="4800600"/>
          </a:xfrm>
          <a:prstGeom prst="rect">
            <a:avLst/>
          </a:prstGeom>
          <a:gradFill>
            <a:gsLst>
              <a:gs pos="1000">
                <a:schemeClr val="accent3"/>
              </a:gs>
              <a:gs pos="100000">
                <a:schemeClr val="accent1"/>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F1F895C8-E798-E24D-8A07-7573A131406B}"/>
              </a:ext>
            </a:extLst>
          </p:cNvPr>
          <p:cNvSpPr>
            <a:spLocks noGrp="1"/>
          </p:cNvSpPr>
          <p:nvPr>
            <p:ph idx="1"/>
          </p:nvPr>
        </p:nvSpPr>
        <p:spPr bwMode="white">
          <a:xfrm>
            <a:off x="457200" y="1450120"/>
            <a:ext cx="8222226" cy="2750400"/>
          </a:xfrm>
        </p:spPr>
        <p:txBody>
          <a:bodyPr/>
          <a:lstStyle>
            <a:lvl1pPr marL="0" indent="0">
              <a:lnSpc>
                <a:spcPct val="100000"/>
              </a:lnSpc>
              <a:buNone/>
              <a:defRPr sz="3200">
                <a:solidFill>
                  <a:schemeClr val="bg1"/>
                </a:solidFill>
              </a:defRPr>
            </a:lvl1pPr>
            <a:lvl2pPr marL="0" indent="0" algn="l">
              <a:buClrTx/>
              <a:buNone/>
              <a:defRPr sz="1800" i="1">
                <a:solidFill>
                  <a:schemeClr val="bg1"/>
                </a:solidFill>
              </a:defRPr>
            </a:lvl2pPr>
            <a:lvl3pPr marL="0" indent="0">
              <a:spcBef>
                <a:spcPts val="0"/>
              </a:spcBef>
              <a:buClrTx/>
              <a:buNone/>
              <a:defRPr sz="2600">
                <a:solidFill>
                  <a:schemeClr val="bg1"/>
                </a:solidFill>
              </a:defRPr>
            </a:lvl3pPr>
            <a:lvl4pPr marL="0" indent="0">
              <a:spcBef>
                <a:spcPts val="1200"/>
              </a:spcBef>
              <a:buClrTx/>
              <a:buNone/>
              <a:defRPr sz="2600">
                <a:solidFill>
                  <a:schemeClr val="bg1"/>
                </a:solidFill>
              </a:defRPr>
            </a:lvl4pPr>
            <a:lvl5pPr>
              <a:spcBef>
                <a:spcPts val="1200"/>
              </a:spcBef>
              <a:buClrTx/>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Slide Number Placeholder 5">
            <a:extLst>
              <a:ext uri="{FF2B5EF4-FFF2-40B4-BE49-F238E27FC236}">
                <a16:creationId xmlns:a16="http://schemas.microsoft.com/office/drawing/2014/main" id="{6E0E50BE-592F-0A49-962D-28FC0F9085C7}"/>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grpSp>
        <p:nvGrpSpPr>
          <p:cNvPr id="8" name="Group 7">
            <a:extLst>
              <a:ext uri="{FF2B5EF4-FFF2-40B4-BE49-F238E27FC236}">
                <a16:creationId xmlns:a16="http://schemas.microsoft.com/office/drawing/2014/main" id="{44B5A0EA-38B9-FE4A-93D5-8A6DA12AED2E}"/>
              </a:ext>
            </a:extLst>
          </p:cNvPr>
          <p:cNvGrpSpPr>
            <a:grpSpLocks noChangeAspect="1"/>
          </p:cNvGrpSpPr>
          <p:nvPr userDrawn="1"/>
        </p:nvGrpSpPr>
        <p:grpSpPr bwMode="white">
          <a:xfrm>
            <a:off x="448811" y="840276"/>
            <a:ext cx="776080" cy="612000"/>
            <a:chOff x="518156" y="-123746"/>
            <a:chExt cx="2515558" cy="1983715"/>
          </a:xfrm>
        </p:grpSpPr>
        <p:sp>
          <p:nvSpPr>
            <p:cNvPr id="11" name="Freeform 5">
              <a:extLst>
                <a:ext uri="{FF2B5EF4-FFF2-40B4-BE49-F238E27FC236}">
                  <a16:creationId xmlns:a16="http://schemas.microsoft.com/office/drawing/2014/main" id="{AFDDF083-2804-8F47-97DB-35330F402B91}"/>
                </a:ext>
              </a:extLst>
            </p:cNvPr>
            <p:cNvSpPr>
              <a:spLocks/>
            </p:cNvSpPr>
            <p:nvPr userDrawn="1"/>
          </p:nvSpPr>
          <p:spPr bwMode="white">
            <a:xfrm>
              <a:off x="1814513" y="-123746"/>
              <a:ext cx="1219201" cy="1983715"/>
            </a:xfrm>
            <a:custGeom>
              <a:avLst/>
              <a:gdLst>
                <a:gd name="T0" fmla="*/ 1670 w 1820"/>
                <a:gd name="T1" fmla="*/ 0 h 2960"/>
                <a:gd name="T2" fmla="*/ 1794 w 1820"/>
                <a:gd name="T3" fmla="*/ 134 h 2960"/>
                <a:gd name="T4" fmla="*/ 1264 w 1820"/>
                <a:gd name="T5" fmla="*/ 529 h 2960"/>
                <a:gd name="T6" fmla="*/ 935 w 1820"/>
                <a:gd name="T7" fmla="*/ 1237 h 2960"/>
                <a:gd name="T8" fmla="*/ 1814 w 1820"/>
                <a:gd name="T9" fmla="*/ 2097 h 2960"/>
                <a:gd name="T10" fmla="*/ 1270 w 1820"/>
                <a:gd name="T11" fmla="*/ 2825 h 2960"/>
                <a:gd name="T12" fmla="*/ 144 w 1820"/>
                <a:gd name="T13" fmla="*/ 2158 h 2960"/>
                <a:gd name="T14" fmla="*/ 353 w 1820"/>
                <a:gd name="T15" fmla="*/ 1060 h 2960"/>
                <a:gd name="T16" fmla="*/ 482 w 1820"/>
                <a:gd name="T17" fmla="*/ 884 h 2960"/>
                <a:gd name="T18" fmla="*/ 954 w 1820"/>
                <a:gd name="T19" fmla="*/ 433 h 2960"/>
                <a:gd name="T20" fmla="*/ 1670 w 1820"/>
                <a:gd name="T21" fmla="*/ 0 h 2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20" h="2960">
                  <a:moveTo>
                    <a:pt x="1670" y="0"/>
                  </a:moveTo>
                  <a:cubicBezTo>
                    <a:pt x="1794" y="134"/>
                    <a:pt x="1794" y="134"/>
                    <a:pt x="1794" y="134"/>
                  </a:cubicBezTo>
                  <a:cubicBezTo>
                    <a:pt x="1794" y="134"/>
                    <a:pt x="1504" y="286"/>
                    <a:pt x="1264" y="529"/>
                  </a:cubicBezTo>
                  <a:cubicBezTo>
                    <a:pt x="1077" y="718"/>
                    <a:pt x="938" y="952"/>
                    <a:pt x="935" y="1237"/>
                  </a:cubicBezTo>
                  <a:cubicBezTo>
                    <a:pt x="925" y="1978"/>
                    <a:pt x="1759" y="2071"/>
                    <a:pt x="1814" y="2097"/>
                  </a:cubicBezTo>
                  <a:cubicBezTo>
                    <a:pt x="1820" y="2136"/>
                    <a:pt x="1801" y="2690"/>
                    <a:pt x="1270" y="2825"/>
                  </a:cubicBezTo>
                  <a:cubicBezTo>
                    <a:pt x="740" y="2960"/>
                    <a:pt x="288" y="2651"/>
                    <a:pt x="144" y="2158"/>
                  </a:cubicBezTo>
                  <a:cubicBezTo>
                    <a:pt x="0" y="1665"/>
                    <a:pt x="257" y="1211"/>
                    <a:pt x="353" y="1060"/>
                  </a:cubicBezTo>
                  <a:cubicBezTo>
                    <a:pt x="383" y="1015"/>
                    <a:pt x="426" y="954"/>
                    <a:pt x="482" y="884"/>
                  </a:cubicBezTo>
                  <a:cubicBezTo>
                    <a:pt x="612" y="724"/>
                    <a:pt x="805" y="540"/>
                    <a:pt x="954" y="433"/>
                  </a:cubicBezTo>
                  <a:cubicBezTo>
                    <a:pt x="1252" y="218"/>
                    <a:pt x="1670" y="0"/>
                    <a:pt x="1670" y="0"/>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11">
              <a:extLst>
                <a:ext uri="{FF2B5EF4-FFF2-40B4-BE49-F238E27FC236}">
                  <a16:creationId xmlns:a16="http://schemas.microsoft.com/office/drawing/2014/main" id="{B903A835-114B-1740-9025-199E0054413E}"/>
                </a:ext>
              </a:extLst>
            </p:cNvPr>
            <p:cNvSpPr>
              <a:spLocks/>
            </p:cNvSpPr>
            <p:nvPr userDrawn="1"/>
          </p:nvSpPr>
          <p:spPr bwMode="white">
            <a:xfrm>
              <a:off x="518156" y="-123746"/>
              <a:ext cx="1219201" cy="1983715"/>
            </a:xfrm>
            <a:custGeom>
              <a:avLst/>
              <a:gdLst>
                <a:gd name="T0" fmla="*/ 1670 w 1820"/>
                <a:gd name="T1" fmla="*/ 0 h 2960"/>
                <a:gd name="T2" fmla="*/ 1794 w 1820"/>
                <a:gd name="T3" fmla="*/ 134 h 2960"/>
                <a:gd name="T4" fmla="*/ 1264 w 1820"/>
                <a:gd name="T5" fmla="*/ 529 h 2960"/>
                <a:gd name="T6" fmla="*/ 935 w 1820"/>
                <a:gd name="T7" fmla="*/ 1237 h 2960"/>
                <a:gd name="T8" fmla="*/ 1814 w 1820"/>
                <a:gd name="T9" fmla="*/ 2097 h 2960"/>
                <a:gd name="T10" fmla="*/ 1270 w 1820"/>
                <a:gd name="T11" fmla="*/ 2825 h 2960"/>
                <a:gd name="T12" fmla="*/ 144 w 1820"/>
                <a:gd name="T13" fmla="*/ 2158 h 2960"/>
                <a:gd name="T14" fmla="*/ 353 w 1820"/>
                <a:gd name="T15" fmla="*/ 1060 h 2960"/>
                <a:gd name="T16" fmla="*/ 482 w 1820"/>
                <a:gd name="T17" fmla="*/ 884 h 2960"/>
                <a:gd name="T18" fmla="*/ 954 w 1820"/>
                <a:gd name="T19" fmla="*/ 433 h 2960"/>
                <a:gd name="T20" fmla="*/ 1670 w 1820"/>
                <a:gd name="T21" fmla="*/ 0 h 29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20" h="2960">
                  <a:moveTo>
                    <a:pt x="1670" y="0"/>
                  </a:moveTo>
                  <a:cubicBezTo>
                    <a:pt x="1794" y="134"/>
                    <a:pt x="1794" y="134"/>
                    <a:pt x="1794" y="134"/>
                  </a:cubicBezTo>
                  <a:cubicBezTo>
                    <a:pt x="1794" y="134"/>
                    <a:pt x="1504" y="286"/>
                    <a:pt x="1264" y="529"/>
                  </a:cubicBezTo>
                  <a:cubicBezTo>
                    <a:pt x="1077" y="718"/>
                    <a:pt x="938" y="952"/>
                    <a:pt x="935" y="1237"/>
                  </a:cubicBezTo>
                  <a:cubicBezTo>
                    <a:pt x="925" y="1978"/>
                    <a:pt x="1759" y="2071"/>
                    <a:pt x="1814" y="2097"/>
                  </a:cubicBezTo>
                  <a:cubicBezTo>
                    <a:pt x="1820" y="2136"/>
                    <a:pt x="1801" y="2690"/>
                    <a:pt x="1270" y="2825"/>
                  </a:cubicBezTo>
                  <a:cubicBezTo>
                    <a:pt x="740" y="2960"/>
                    <a:pt x="288" y="2651"/>
                    <a:pt x="144" y="2158"/>
                  </a:cubicBezTo>
                  <a:cubicBezTo>
                    <a:pt x="0" y="1665"/>
                    <a:pt x="257" y="1211"/>
                    <a:pt x="353" y="1060"/>
                  </a:cubicBezTo>
                  <a:cubicBezTo>
                    <a:pt x="383" y="1015"/>
                    <a:pt x="426" y="954"/>
                    <a:pt x="482" y="884"/>
                  </a:cubicBezTo>
                  <a:cubicBezTo>
                    <a:pt x="612" y="724"/>
                    <a:pt x="805" y="540"/>
                    <a:pt x="954" y="433"/>
                  </a:cubicBezTo>
                  <a:cubicBezTo>
                    <a:pt x="1252" y="218"/>
                    <a:pt x="1670" y="0"/>
                    <a:pt x="1670" y="0"/>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7524347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io Picture Left &amp; Bullets">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97CEB3CC-B93D-154B-8431-D925C6F6C669}"/>
              </a:ext>
            </a:extLst>
          </p:cNvPr>
          <p:cNvSpPr>
            <a:spLocks noGrp="1"/>
          </p:cNvSpPr>
          <p:nvPr>
            <p:ph type="body" sz="quarter" idx="12"/>
          </p:nvPr>
        </p:nvSpPr>
        <p:spPr>
          <a:xfrm>
            <a:off x="3088888" y="1491854"/>
            <a:ext cx="5442888" cy="3137296"/>
          </a:xfrm>
        </p:spPr>
        <p:txBody>
          <a:bodyPr tIns="0" bIns="0"/>
          <a:lstStyle>
            <a:lvl1pPr marL="349200" indent="-349200">
              <a:spcBef>
                <a:spcPts val="1000"/>
              </a:spcBef>
              <a:defRPr sz="2000"/>
            </a:lvl1pPr>
            <a:lvl2pPr marL="579600" indent="-237600">
              <a:spcBef>
                <a:spcPts val="1000"/>
              </a:spcBef>
              <a:defRPr sz="1800"/>
            </a:lvl2pPr>
            <a:lvl3pPr marL="806400" indent="-230400">
              <a:spcBef>
                <a:spcPts val="1000"/>
              </a:spcBef>
              <a:defRPr sz="1600"/>
            </a:lvl3pPr>
            <a:lvl4pPr marL="1036800" indent="-230400">
              <a:spcBef>
                <a:spcPts val="1000"/>
              </a:spcBef>
              <a:defRPr sz="1400"/>
            </a:lvl4pPr>
            <a:lvl5pPr marL="1263600" indent="-230400">
              <a:spcBef>
                <a:spcPts val="1000"/>
              </a:spcBef>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dirty="0"/>
          </a:p>
        </p:txBody>
      </p:sp>
      <p:sp>
        <p:nvSpPr>
          <p:cNvPr id="9" name="Picture Placeholder 5">
            <a:extLst>
              <a:ext uri="{FF2B5EF4-FFF2-40B4-BE49-F238E27FC236}">
                <a16:creationId xmlns:a16="http://schemas.microsoft.com/office/drawing/2014/main" id="{E1BE1C60-79A7-214C-B4B0-F7A659875B62}"/>
              </a:ext>
            </a:extLst>
          </p:cNvPr>
          <p:cNvSpPr>
            <a:spLocks noGrp="1" noChangeAspect="1"/>
          </p:cNvSpPr>
          <p:nvPr>
            <p:ph type="pic" sz="quarter" idx="15" hasCustomPrompt="1"/>
          </p:nvPr>
        </p:nvSpPr>
        <p:spPr>
          <a:xfrm>
            <a:off x="457201" y="1543048"/>
            <a:ext cx="2286000" cy="1386267"/>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11" name="Title 1">
            <a:extLst>
              <a:ext uri="{FF2B5EF4-FFF2-40B4-BE49-F238E27FC236}">
                <a16:creationId xmlns:a16="http://schemas.microsoft.com/office/drawing/2014/main" id="{FA52BEB2-4262-A44A-B541-202FA1015D17}"/>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13" name="Slide Number Placeholder 5">
            <a:extLst>
              <a:ext uri="{FF2B5EF4-FFF2-40B4-BE49-F238E27FC236}">
                <a16:creationId xmlns:a16="http://schemas.microsoft.com/office/drawing/2014/main" id="{63BFF977-62FF-1449-B24B-8ABF285E31A1}"/>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dirty="0"/>
          </a:p>
        </p:txBody>
      </p:sp>
      <p:sp>
        <p:nvSpPr>
          <p:cNvPr id="8" name="Text Placeholder 6">
            <a:extLst>
              <a:ext uri="{FF2B5EF4-FFF2-40B4-BE49-F238E27FC236}">
                <a16:creationId xmlns:a16="http://schemas.microsoft.com/office/drawing/2014/main" id="{5A2CBD23-C790-0C49-838F-26139DD27472}"/>
              </a:ext>
            </a:extLst>
          </p:cNvPr>
          <p:cNvSpPr>
            <a:spLocks noGrp="1"/>
          </p:cNvSpPr>
          <p:nvPr>
            <p:ph type="body" sz="quarter" idx="17"/>
          </p:nvPr>
        </p:nvSpPr>
        <p:spPr>
          <a:xfrm>
            <a:off x="457200" y="3037392"/>
            <a:ext cx="2286001" cy="640379"/>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6624763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 Bio Picture &amp; Bullets">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5A2CBD23-C790-0C49-838F-26139DD27472}"/>
              </a:ext>
            </a:extLst>
          </p:cNvPr>
          <p:cNvSpPr>
            <a:spLocks noGrp="1"/>
          </p:cNvSpPr>
          <p:nvPr>
            <p:ph type="body" sz="quarter" idx="12"/>
          </p:nvPr>
        </p:nvSpPr>
        <p:spPr>
          <a:xfrm>
            <a:off x="457200" y="2644588"/>
            <a:ext cx="2225039" cy="1984561"/>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16" name="Picture Placeholder 5">
            <a:extLst>
              <a:ext uri="{FF2B5EF4-FFF2-40B4-BE49-F238E27FC236}">
                <a16:creationId xmlns:a16="http://schemas.microsoft.com/office/drawing/2014/main" id="{3D8D9894-BEB2-844E-AD3E-AAB04491AF0A}"/>
              </a:ext>
            </a:extLst>
          </p:cNvPr>
          <p:cNvSpPr>
            <a:spLocks noGrp="1"/>
          </p:cNvSpPr>
          <p:nvPr>
            <p:ph type="pic" sz="quarter" idx="15" hasCustomPrompt="1"/>
          </p:nvPr>
        </p:nvSpPr>
        <p:spPr bwMode="ltGray">
          <a:xfrm>
            <a:off x="457200" y="1209040"/>
            <a:ext cx="2225039" cy="1362710"/>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17" name="Title 1">
            <a:extLst>
              <a:ext uri="{FF2B5EF4-FFF2-40B4-BE49-F238E27FC236}">
                <a16:creationId xmlns:a16="http://schemas.microsoft.com/office/drawing/2014/main" id="{5011BBE8-1867-7349-B200-E460720B5621}"/>
              </a:ext>
            </a:extLst>
          </p:cNvPr>
          <p:cNvSpPr>
            <a:spLocks noGrp="1"/>
          </p:cNvSpPr>
          <p:nvPr>
            <p:ph type="title"/>
          </p:nvPr>
        </p:nvSpPr>
        <p:spPr>
          <a:xfrm>
            <a:off x="457200" y="519997"/>
            <a:ext cx="8229600" cy="571601"/>
          </a:xfrm>
        </p:spPr>
        <p:txBody>
          <a:bodyPr/>
          <a:lstStyle/>
          <a:p>
            <a:r>
              <a:rPr lang="en-US"/>
              <a:t>Click to edit Master title style</a:t>
            </a:r>
            <a:endParaRPr lang="en-US" dirty="0"/>
          </a:p>
        </p:txBody>
      </p:sp>
      <p:sp>
        <p:nvSpPr>
          <p:cNvPr id="18" name="Slide Number Placeholder 5">
            <a:extLst>
              <a:ext uri="{FF2B5EF4-FFF2-40B4-BE49-F238E27FC236}">
                <a16:creationId xmlns:a16="http://schemas.microsoft.com/office/drawing/2014/main" id="{A85B1AA7-DC4D-2C44-B068-6CD90B35CD81}"/>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dirty="0"/>
          </a:p>
        </p:txBody>
      </p:sp>
      <p:sp>
        <p:nvSpPr>
          <p:cNvPr id="19" name="Picture Placeholder 5">
            <a:extLst>
              <a:ext uri="{FF2B5EF4-FFF2-40B4-BE49-F238E27FC236}">
                <a16:creationId xmlns:a16="http://schemas.microsoft.com/office/drawing/2014/main" id="{5D165A08-2BF0-0F45-B506-83B4EB7F0414}"/>
              </a:ext>
            </a:extLst>
          </p:cNvPr>
          <p:cNvSpPr>
            <a:spLocks noGrp="1"/>
          </p:cNvSpPr>
          <p:nvPr>
            <p:ph type="pic" sz="quarter" idx="17" hasCustomPrompt="1"/>
          </p:nvPr>
        </p:nvSpPr>
        <p:spPr bwMode="ltGray">
          <a:xfrm>
            <a:off x="3459480" y="1209040"/>
            <a:ext cx="2225039" cy="1362710"/>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20" name="Picture Placeholder 5">
            <a:extLst>
              <a:ext uri="{FF2B5EF4-FFF2-40B4-BE49-F238E27FC236}">
                <a16:creationId xmlns:a16="http://schemas.microsoft.com/office/drawing/2014/main" id="{F4F910A3-2B76-E444-BBE9-AD309426120A}"/>
              </a:ext>
            </a:extLst>
          </p:cNvPr>
          <p:cNvSpPr>
            <a:spLocks noGrp="1"/>
          </p:cNvSpPr>
          <p:nvPr>
            <p:ph type="pic" sz="quarter" idx="18" hasCustomPrompt="1"/>
          </p:nvPr>
        </p:nvSpPr>
        <p:spPr bwMode="ltGray">
          <a:xfrm>
            <a:off x="6461761" y="1209040"/>
            <a:ext cx="2225039" cy="1362710"/>
          </a:xfrm>
          <a:solidFill>
            <a:schemeClr val="bg2"/>
          </a:solidFill>
        </p:spPr>
        <p:txBody>
          <a:bodyPr/>
          <a:lstStyle>
            <a:lvl1pPr marL="0" indent="0" algn="ctr">
              <a:buNone/>
              <a:defRPr sz="1800">
                <a:solidFill>
                  <a:schemeClr val="bg1"/>
                </a:solidFill>
              </a:defRPr>
            </a:lvl1pPr>
          </a:lstStyle>
          <a:p>
            <a:r>
              <a:rPr lang="en-US" dirty="0"/>
              <a:t>Click icon to </a:t>
            </a:r>
            <a:br>
              <a:rPr lang="en-US" dirty="0"/>
            </a:br>
            <a:r>
              <a:rPr lang="en-US" dirty="0"/>
              <a:t>add picture</a:t>
            </a:r>
          </a:p>
        </p:txBody>
      </p:sp>
      <p:sp>
        <p:nvSpPr>
          <p:cNvPr id="21" name="Text Placeholder 6">
            <a:extLst>
              <a:ext uri="{FF2B5EF4-FFF2-40B4-BE49-F238E27FC236}">
                <a16:creationId xmlns:a16="http://schemas.microsoft.com/office/drawing/2014/main" id="{3F5C60A5-D558-9542-87F4-CAF9AC25CEE1}"/>
              </a:ext>
            </a:extLst>
          </p:cNvPr>
          <p:cNvSpPr>
            <a:spLocks noGrp="1"/>
          </p:cNvSpPr>
          <p:nvPr>
            <p:ph type="body" sz="quarter" idx="19"/>
          </p:nvPr>
        </p:nvSpPr>
        <p:spPr>
          <a:xfrm>
            <a:off x="3459480" y="2644588"/>
            <a:ext cx="2225039" cy="1984561"/>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22" name="Text Placeholder 6">
            <a:extLst>
              <a:ext uri="{FF2B5EF4-FFF2-40B4-BE49-F238E27FC236}">
                <a16:creationId xmlns:a16="http://schemas.microsoft.com/office/drawing/2014/main" id="{1A397DBE-4459-2846-9D85-B66054570A6F}"/>
              </a:ext>
            </a:extLst>
          </p:cNvPr>
          <p:cNvSpPr>
            <a:spLocks noGrp="1"/>
          </p:cNvSpPr>
          <p:nvPr>
            <p:ph type="body" sz="quarter" idx="20"/>
          </p:nvPr>
        </p:nvSpPr>
        <p:spPr>
          <a:xfrm>
            <a:off x="6461761" y="2644588"/>
            <a:ext cx="2225039" cy="1984561"/>
          </a:xfrm>
        </p:spPr>
        <p:txBody>
          <a:bodyPr tIns="0" bIns="0"/>
          <a:lstStyle>
            <a:lvl1pPr marL="0" indent="0">
              <a:buNone/>
              <a:defRPr sz="1400" b="1">
                <a:solidFill>
                  <a:schemeClr val="tx2"/>
                </a:solidFill>
              </a:defRPr>
            </a:lvl1pPr>
            <a:lvl2pPr marL="0" indent="0">
              <a:spcBef>
                <a:spcPts val="600"/>
              </a:spcBef>
              <a:buNone/>
              <a:defRPr sz="1100" b="1">
                <a:solidFill>
                  <a:schemeClr val="tx1"/>
                </a:solidFill>
              </a:defRPr>
            </a:lvl2pPr>
            <a:lvl3pPr marL="173038" indent="-173038">
              <a:spcBef>
                <a:spcPts val="1200"/>
              </a:spcBef>
              <a:buSzPct val="70000"/>
              <a:buFont typeface="Wingdings" panose="05000000000000000000" pitchFamily="2" charset="2"/>
              <a:buChar char="o"/>
              <a:defRPr sz="1200"/>
            </a:lvl3pPr>
            <a:lvl4pPr>
              <a:defRPr sz="1400"/>
            </a:lvl4pPr>
            <a:lvl5pPr>
              <a:defRPr sz="1400"/>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4432779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EF17A-9129-AA40-A905-06C147DCF04E}"/>
              </a:ext>
            </a:extLst>
          </p:cNvPr>
          <p:cNvSpPr>
            <a:spLocks noGrp="1"/>
          </p:cNvSpPr>
          <p:nvPr>
            <p:ph type="title"/>
          </p:nvPr>
        </p:nvSpPr>
        <p:spPr/>
        <p:txBody>
          <a:bodyPr/>
          <a:lstStyle/>
          <a:p>
            <a:r>
              <a:rPr lang="en-US"/>
              <a:t>Click to edit Master title style</a:t>
            </a:r>
          </a:p>
        </p:txBody>
      </p:sp>
      <p:sp>
        <p:nvSpPr>
          <p:cNvPr id="4" name="Picture Placeholder 8">
            <a:extLst>
              <a:ext uri="{FF2B5EF4-FFF2-40B4-BE49-F238E27FC236}">
                <a16:creationId xmlns:a16="http://schemas.microsoft.com/office/drawing/2014/main" id="{46CB5DE9-0126-264D-B224-E010DE6B75BC}"/>
              </a:ext>
            </a:extLst>
          </p:cNvPr>
          <p:cNvSpPr>
            <a:spLocks noGrp="1" noChangeAspect="1"/>
          </p:cNvSpPr>
          <p:nvPr>
            <p:ph type="pic" sz="quarter" idx="14" hasCustomPrompt="1"/>
          </p:nvPr>
        </p:nvSpPr>
        <p:spPr>
          <a:xfrm>
            <a:off x="460026"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8" name="Picture Placeholder 8">
            <a:extLst>
              <a:ext uri="{FF2B5EF4-FFF2-40B4-BE49-F238E27FC236}">
                <a16:creationId xmlns:a16="http://schemas.microsoft.com/office/drawing/2014/main" id="{C25F6477-0872-4D46-A08B-A7300F541F35}"/>
              </a:ext>
            </a:extLst>
          </p:cNvPr>
          <p:cNvSpPr>
            <a:spLocks noGrp="1" noChangeAspect="1"/>
          </p:cNvSpPr>
          <p:nvPr>
            <p:ph type="pic" sz="quarter" idx="22" hasCustomPrompt="1"/>
          </p:nvPr>
        </p:nvSpPr>
        <p:spPr>
          <a:xfrm>
            <a:off x="460026"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12" name="Text Placeholder 38">
            <a:extLst>
              <a:ext uri="{FF2B5EF4-FFF2-40B4-BE49-F238E27FC236}">
                <a16:creationId xmlns:a16="http://schemas.microsoft.com/office/drawing/2014/main" id="{E19656A0-923E-2C42-B5DB-BC009A284A7E}"/>
              </a:ext>
            </a:extLst>
          </p:cNvPr>
          <p:cNvSpPr>
            <a:spLocks noGrp="1"/>
          </p:cNvSpPr>
          <p:nvPr>
            <p:ph type="body" sz="quarter" idx="29" hasCustomPrompt="1"/>
          </p:nvPr>
        </p:nvSpPr>
        <p:spPr>
          <a:xfrm>
            <a:off x="463624"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20" name="Picture Placeholder 8">
            <a:extLst>
              <a:ext uri="{FF2B5EF4-FFF2-40B4-BE49-F238E27FC236}">
                <a16:creationId xmlns:a16="http://schemas.microsoft.com/office/drawing/2014/main" id="{F8B4895C-54B3-9A4F-83FE-55E3A949DB2C}"/>
              </a:ext>
            </a:extLst>
          </p:cNvPr>
          <p:cNvSpPr>
            <a:spLocks noGrp="1" noChangeAspect="1"/>
          </p:cNvSpPr>
          <p:nvPr>
            <p:ph type="pic" sz="quarter" idx="34" hasCustomPrompt="1"/>
          </p:nvPr>
        </p:nvSpPr>
        <p:spPr>
          <a:xfrm>
            <a:off x="2636427"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1" name="Picture Placeholder 8">
            <a:extLst>
              <a:ext uri="{FF2B5EF4-FFF2-40B4-BE49-F238E27FC236}">
                <a16:creationId xmlns:a16="http://schemas.microsoft.com/office/drawing/2014/main" id="{3A76B07C-42B3-7245-845A-0D97D7175A9D}"/>
              </a:ext>
            </a:extLst>
          </p:cNvPr>
          <p:cNvSpPr>
            <a:spLocks noGrp="1" noChangeAspect="1"/>
          </p:cNvSpPr>
          <p:nvPr>
            <p:ph type="pic" sz="quarter" idx="35" hasCustomPrompt="1"/>
          </p:nvPr>
        </p:nvSpPr>
        <p:spPr>
          <a:xfrm>
            <a:off x="2636427"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2" name="Text Placeholder 38">
            <a:extLst>
              <a:ext uri="{FF2B5EF4-FFF2-40B4-BE49-F238E27FC236}">
                <a16:creationId xmlns:a16="http://schemas.microsoft.com/office/drawing/2014/main" id="{0C9E6639-EFE4-4542-8934-567CE415AD13}"/>
              </a:ext>
            </a:extLst>
          </p:cNvPr>
          <p:cNvSpPr>
            <a:spLocks noGrp="1"/>
          </p:cNvSpPr>
          <p:nvPr>
            <p:ph type="body" sz="quarter" idx="36" hasCustomPrompt="1"/>
          </p:nvPr>
        </p:nvSpPr>
        <p:spPr>
          <a:xfrm>
            <a:off x="2640025"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24" name="Picture Placeholder 8">
            <a:extLst>
              <a:ext uri="{FF2B5EF4-FFF2-40B4-BE49-F238E27FC236}">
                <a16:creationId xmlns:a16="http://schemas.microsoft.com/office/drawing/2014/main" id="{38CA0928-B8A3-BE4A-BEF1-E708932BC0CC}"/>
              </a:ext>
            </a:extLst>
          </p:cNvPr>
          <p:cNvSpPr>
            <a:spLocks noGrp="1" noChangeAspect="1"/>
          </p:cNvSpPr>
          <p:nvPr>
            <p:ph type="pic" sz="quarter" idx="38" hasCustomPrompt="1"/>
          </p:nvPr>
        </p:nvSpPr>
        <p:spPr>
          <a:xfrm>
            <a:off x="4793778"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5" name="Picture Placeholder 8">
            <a:extLst>
              <a:ext uri="{FF2B5EF4-FFF2-40B4-BE49-F238E27FC236}">
                <a16:creationId xmlns:a16="http://schemas.microsoft.com/office/drawing/2014/main" id="{68813CE9-596D-EB4D-B21A-1592B1C6F21B}"/>
              </a:ext>
            </a:extLst>
          </p:cNvPr>
          <p:cNvSpPr>
            <a:spLocks noGrp="1" noChangeAspect="1"/>
          </p:cNvSpPr>
          <p:nvPr>
            <p:ph type="pic" sz="quarter" idx="39" hasCustomPrompt="1"/>
          </p:nvPr>
        </p:nvSpPr>
        <p:spPr>
          <a:xfrm>
            <a:off x="4793778"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6" name="Text Placeholder 38">
            <a:extLst>
              <a:ext uri="{FF2B5EF4-FFF2-40B4-BE49-F238E27FC236}">
                <a16:creationId xmlns:a16="http://schemas.microsoft.com/office/drawing/2014/main" id="{19CD70B8-B1DA-EC44-864B-62D6E0B8FDAD}"/>
              </a:ext>
            </a:extLst>
          </p:cNvPr>
          <p:cNvSpPr>
            <a:spLocks noGrp="1"/>
          </p:cNvSpPr>
          <p:nvPr>
            <p:ph type="body" sz="quarter" idx="40" hasCustomPrompt="1"/>
          </p:nvPr>
        </p:nvSpPr>
        <p:spPr>
          <a:xfrm>
            <a:off x="4797376"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28" name="Picture Placeholder 8">
            <a:extLst>
              <a:ext uri="{FF2B5EF4-FFF2-40B4-BE49-F238E27FC236}">
                <a16:creationId xmlns:a16="http://schemas.microsoft.com/office/drawing/2014/main" id="{0DA2058A-64A4-574D-9174-605EDD07F091}"/>
              </a:ext>
            </a:extLst>
          </p:cNvPr>
          <p:cNvSpPr>
            <a:spLocks noGrp="1" noChangeAspect="1"/>
          </p:cNvSpPr>
          <p:nvPr>
            <p:ph type="pic" sz="quarter" idx="42" hasCustomPrompt="1"/>
          </p:nvPr>
        </p:nvSpPr>
        <p:spPr>
          <a:xfrm>
            <a:off x="6951128" y="1207008"/>
            <a:ext cx="1737360" cy="1056368"/>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29" name="Picture Placeholder 8">
            <a:extLst>
              <a:ext uri="{FF2B5EF4-FFF2-40B4-BE49-F238E27FC236}">
                <a16:creationId xmlns:a16="http://schemas.microsoft.com/office/drawing/2014/main" id="{C145931C-3648-0F42-B4FE-37872E0EC3D3}"/>
              </a:ext>
            </a:extLst>
          </p:cNvPr>
          <p:cNvSpPr>
            <a:spLocks noGrp="1" noChangeAspect="1"/>
          </p:cNvSpPr>
          <p:nvPr>
            <p:ph type="pic" sz="quarter" idx="43" hasCustomPrompt="1"/>
          </p:nvPr>
        </p:nvSpPr>
        <p:spPr>
          <a:xfrm>
            <a:off x="6951128" y="3054096"/>
            <a:ext cx="1737360" cy="1056367"/>
          </a:xfrm>
          <a:solidFill>
            <a:schemeClr val="bg1">
              <a:lumMod val="85000"/>
            </a:schemeClr>
          </a:solidFill>
        </p:spPr>
        <p:txBody>
          <a:bodyPr/>
          <a:lstStyle>
            <a:lvl1pPr marL="0" indent="0" algn="ctr">
              <a:lnSpc>
                <a:spcPct val="110000"/>
              </a:lnSpc>
              <a:spcBef>
                <a:spcPts val="0"/>
              </a:spcBef>
              <a:buNone/>
              <a:defRPr sz="1400">
                <a:solidFill>
                  <a:schemeClr val="bg1"/>
                </a:solidFill>
              </a:defRPr>
            </a:lvl1pPr>
          </a:lstStyle>
          <a:p>
            <a:r>
              <a:rPr lang="en-US" dirty="0"/>
              <a:t>Click icon to</a:t>
            </a:r>
            <a:br>
              <a:rPr lang="en-US" dirty="0"/>
            </a:br>
            <a:r>
              <a:rPr lang="en-US" dirty="0"/>
              <a:t>add picture</a:t>
            </a:r>
          </a:p>
        </p:txBody>
      </p:sp>
      <p:sp>
        <p:nvSpPr>
          <p:cNvPr id="30" name="Text Placeholder 38">
            <a:extLst>
              <a:ext uri="{FF2B5EF4-FFF2-40B4-BE49-F238E27FC236}">
                <a16:creationId xmlns:a16="http://schemas.microsoft.com/office/drawing/2014/main" id="{D64C2D60-3882-8B4F-A43A-121446D12378}"/>
              </a:ext>
            </a:extLst>
          </p:cNvPr>
          <p:cNvSpPr>
            <a:spLocks noGrp="1"/>
          </p:cNvSpPr>
          <p:nvPr>
            <p:ph type="body" sz="quarter" idx="44" hasCustomPrompt="1"/>
          </p:nvPr>
        </p:nvSpPr>
        <p:spPr>
          <a:xfrm>
            <a:off x="6954726" y="2341764"/>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2" name="Text Placeholder 38">
            <a:extLst>
              <a:ext uri="{FF2B5EF4-FFF2-40B4-BE49-F238E27FC236}">
                <a16:creationId xmlns:a16="http://schemas.microsoft.com/office/drawing/2014/main" id="{1224548A-558C-414D-9FA3-DEED2DA27AED}"/>
              </a:ext>
            </a:extLst>
          </p:cNvPr>
          <p:cNvSpPr>
            <a:spLocks noGrp="1"/>
          </p:cNvSpPr>
          <p:nvPr>
            <p:ph type="body" sz="quarter" idx="45" hasCustomPrompt="1"/>
          </p:nvPr>
        </p:nvSpPr>
        <p:spPr>
          <a:xfrm>
            <a:off x="463624"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3" name="Text Placeholder 38">
            <a:extLst>
              <a:ext uri="{FF2B5EF4-FFF2-40B4-BE49-F238E27FC236}">
                <a16:creationId xmlns:a16="http://schemas.microsoft.com/office/drawing/2014/main" id="{0B3D0B52-E7CD-FE4B-8F57-DCD97F3E4925}"/>
              </a:ext>
            </a:extLst>
          </p:cNvPr>
          <p:cNvSpPr>
            <a:spLocks noGrp="1"/>
          </p:cNvSpPr>
          <p:nvPr>
            <p:ph type="body" sz="quarter" idx="46" hasCustomPrompt="1"/>
          </p:nvPr>
        </p:nvSpPr>
        <p:spPr>
          <a:xfrm>
            <a:off x="2640025"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4" name="Text Placeholder 38">
            <a:extLst>
              <a:ext uri="{FF2B5EF4-FFF2-40B4-BE49-F238E27FC236}">
                <a16:creationId xmlns:a16="http://schemas.microsoft.com/office/drawing/2014/main" id="{B39C31D8-8C97-3144-B1A2-D2E4278355CD}"/>
              </a:ext>
            </a:extLst>
          </p:cNvPr>
          <p:cNvSpPr>
            <a:spLocks noGrp="1"/>
          </p:cNvSpPr>
          <p:nvPr>
            <p:ph type="body" sz="quarter" idx="47" hasCustomPrompt="1"/>
          </p:nvPr>
        </p:nvSpPr>
        <p:spPr>
          <a:xfrm>
            <a:off x="4797376"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35" name="Text Placeholder 38">
            <a:extLst>
              <a:ext uri="{FF2B5EF4-FFF2-40B4-BE49-F238E27FC236}">
                <a16:creationId xmlns:a16="http://schemas.microsoft.com/office/drawing/2014/main" id="{5FE6801B-862E-9446-9492-DA72AEE32D47}"/>
              </a:ext>
            </a:extLst>
          </p:cNvPr>
          <p:cNvSpPr>
            <a:spLocks noGrp="1"/>
          </p:cNvSpPr>
          <p:nvPr>
            <p:ph type="body" sz="quarter" idx="48" hasCustomPrompt="1"/>
          </p:nvPr>
        </p:nvSpPr>
        <p:spPr>
          <a:xfrm>
            <a:off x="6954726" y="4182439"/>
            <a:ext cx="1733762" cy="657225"/>
          </a:xfrm>
        </p:spPr>
        <p:txBody>
          <a:bodyPr/>
          <a:lstStyle>
            <a:lvl1pPr marL="0" indent="0">
              <a:spcBef>
                <a:spcPts val="0"/>
              </a:spcBef>
              <a:buFontTx/>
              <a:buNone/>
              <a:defRPr sz="1000" b="1">
                <a:solidFill>
                  <a:schemeClr val="tx2"/>
                </a:solidFill>
              </a:defRPr>
            </a:lvl1pPr>
            <a:lvl2pPr marL="0" indent="0">
              <a:spcBef>
                <a:spcPts val="0"/>
              </a:spcBef>
              <a:buFontTx/>
              <a:buNone/>
              <a:defRPr sz="900"/>
            </a:lvl2pPr>
            <a:lvl3pPr marL="577850" indent="0">
              <a:buFontTx/>
              <a:buNone/>
              <a:defRPr sz="1100"/>
            </a:lvl3pPr>
            <a:lvl4pPr marL="806450" indent="0">
              <a:buFontTx/>
              <a:buNone/>
              <a:defRPr sz="1100"/>
            </a:lvl4pPr>
            <a:lvl5pPr marL="1035050" indent="0">
              <a:buFontTx/>
              <a:buNone/>
              <a:defRPr sz="1100"/>
            </a:lvl5pPr>
          </a:lstStyle>
          <a:p>
            <a:pPr lvl="0"/>
            <a:r>
              <a:rPr lang="en-US" dirty="0"/>
              <a:t>Click to edit Master text styles</a:t>
            </a:r>
          </a:p>
          <a:p>
            <a:pPr lvl="1"/>
            <a:r>
              <a:rPr lang="en-US" dirty="0"/>
              <a:t>Second-level</a:t>
            </a:r>
          </a:p>
        </p:txBody>
      </p:sp>
      <p:sp>
        <p:nvSpPr>
          <p:cNvPr id="19" name="Slide Number Placeholder 5">
            <a:extLst>
              <a:ext uri="{FF2B5EF4-FFF2-40B4-BE49-F238E27FC236}">
                <a16:creationId xmlns:a16="http://schemas.microsoft.com/office/drawing/2014/main" id="{A85B1AA7-DC4D-2C44-B068-6CD90B35CD81}"/>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dirty="0"/>
          </a:p>
        </p:txBody>
      </p:sp>
    </p:spTree>
    <p:extLst>
      <p:ext uri="{BB962C8B-B14F-4D97-AF65-F5344CB8AC3E}">
        <p14:creationId xmlns:p14="http://schemas.microsoft.com/office/powerpoint/2010/main" val="427431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F47B0-FCDE-4C7A-88EF-608A3E1A4A45}"/>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346AD84-91E5-4584-907B-E09796FBF4A4}"/>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84F920-D9B3-43E1-AECF-A69FA96163D8}"/>
              </a:ext>
            </a:extLst>
          </p:cNvPr>
          <p:cNvSpPr>
            <a:spLocks noGrp="1"/>
          </p:cNvSpPr>
          <p:nvPr>
            <p:ph type="dt" sz="half" idx="10"/>
          </p:nvPr>
        </p:nvSpPr>
        <p:spPr/>
        <p:txBody>
          <a:bodyPr/>
          <a:lstStyle/>
          <a:p>
            <a:r>
              <a:rPr lang="en-GB"/>
              <a:t>[dd mmmm yyyy]</a:t>
            </a:r>
            <a:endParaRPr lang="en-GB" dirty="0"/>
          </a:p>
        </p:txBody>
      </p:sp>
      <p:sp>
        <p:nvSpPr>
          <p:cNvPr id="5" name="Footer Placeholder 4">
            <a:extLst>
              <a:ext uri="{FF2B5EF4-FFF2-40B4-BE49-F238E27FC236}">
                <a16:creationId xmlns:a16="http://schemas.microsoft.com/office/drawing/2014/main" id="{AB734C2C-2E4D-48FC-AB96-F35B5167EA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4F4157-DA30-4EF4-98F4-49ED7CB0248E}"/>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403924270"/>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ombstones">
    <p:spTree>
      <p:nvGrpSpPr>
        <p:cNvPr id="1" name=""/>
        <p:cNvGrpSpPr/>
        <p:nvPr/>
      </p:nvGrpSpPr>
      <p:grpSpPr>
        <a:xfrm>
          <a:off x="0" y="0"/>
          <a:ext cx="0" cy="0"/>
          <a:chOff x="0" y="0"/>
          <a:chExt cx="0" cy="0"/>
        </a:xfrm>
      </p:grpSpPr>
      <p:sp>
        <p:nvSpPr>
          <p:cNvPr id="27" name="Text Placeholder 6">
            <a:extLst>
              <a:ext uri="{FF2B5EF4-FFF2-40B4-BE49-F238E27FC236}">
                <a16:creationId xmlns:a16="http://schemas.microsoft.com/office/drawing/2014/main" id="{E00F404A-1B1F-834D-BBB2-01EA75A180F2}"/>
              </a:ext>
            </a:extLst>
          </p:cNvPr>
          <p:cNvSpPr>
            <a:spLocks noGrp="1"/>
          </p:cNvSpPr>
          <p:nvPr>
            <p:ph type="body" sz="quarter" idx="12"/>
          </p:nvPr>
        </p:nvSpPr>
        <p:spPr>
          <a:xfrm>
            <a:off x="457200" y="1620821"/>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28" name="Title 1">
            <a:extLst>
              <a:ext uri="{FF2B5EF4-FFF2-40B4-BE49-F238E27FC236}">
                <a16:creationId xmlns:a16="http://schemas.microsoft.com/office/drawing/2014/main" id="{621049F6-219E-4F48-A881-89C5DD888089}"/>
              </a:ext>
            </a:extLst>
          </p:cNvPr>
          <p:cNvSpPr>
            <a:spLocks noGrp="1"/>
          </p:cNvSpPr>
          <p:nvPr>
            <p:ph type="title"/>
          </p:nvPr>
        </p:nvSpPr>
        <p:spPr>
          <a:xfrm>
            <a:off x="457200" y="519997"/>
            <a:ext cx="8229600" cy="571601"/>
          </a:xfrm>
        </p:spPr>
        <p:txBody>
          <a:bodyPr/>
          <a:lstStyle/>
          <a:p>
            <a:r>
              <a:rPr lang="en-US"/>
              <a:t>Click to edit Master title style</a:t>
            </a:r>
            <a:endParaRPr lang="en-US" dirty="0"/>
          </a:p>
        </p:txBody>
      </p:sp>
      <p:sp>
        <p:nvSpPr>
          <p:cNvPr id="29" name="Slide Number Placeholder 5">
            <a:extLst>
              <a:ext uri="{FF2B5EF4-FFF2-40B4-BE49-F238E27FC236}">
                <a16:creationId xmlns:a16="http://schemas.microsoft.com/office/drawing/2014/main" id="{D51E02AB-C2DF-EB4C-B757-1B76EC3C8676}"/>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dirty="0"/>
          </a:p>
        </p:txBody>
      </p:sp>
      <p:cxnSp>
        <p:nvCxnSpPr>
          <p:cNvPr id="30" name="Straight Connector 29">
            <a:extLst>
              <a:ext uri="{FF2B5EF4-FFF2-40B4-BE49-F238E27FC236}">
                <a16:creationId xmlns:a16="http://schemas.microsoft.com/office/drawing/2014/main" id="{A38E5703-B03B-794F-9EEF-A25FB9C32CBC}"/>
              </a:ext>
            </a:extLst>
          </p:cNvPr>
          <p:cNvCxnSpPr/>
          <p:nvPr userDrawn="1"/>
        </p:nvCxnSpPr>
        <p:spPr bwMode="auto">
          <a:xfrm>
            <a:off x="473075" y="1448287"/>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1" name="Straight Connector 30">
            <a:extLst>
              <a:ext uri="{FF2B5EF4-FFF2-40B4-BE49-F238E27FC236}">
                <a16:creationId xmlns:a16="http://schemas.microsoft.com/office/drawing/2014/main" id="{30D8D17D-D75F-5349-94CA-4505E5785B75}"/>
              </a:ext>
            </a:extLst>
          </p:cNvPr>
          <p:cNvCxnSpPr/>
          <p:nvPr userDrawn="1"/>
        </p:nvCxnSpPr>
        <p:spPr bwMode="auto">
          <a:xfrm>
            <a:off x="3366946" y="1448287"/>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2" name="Straight Connector 31">
            <a:extLst>
              <a:ext uri="{FF2B5EF4-FFF2-40B4-BE49-F238E27FC236}">
                <a16:creationId xmlns:a16="http://schemas.microsoft.com/office/drawing/2014/main" id="{B99DFB4C-B33D-D24D-8C57-A58D858DC663}"/>
              </a:ext>
            </a:extLst>
          </p:cNvPr>
          <p:cNvCxnSpPr/>
          <p:nvPr userDrawn="1"/>
        </p:nvCxnSpPr>
        <p:spPr bwMode="auto">
          <a:xfrm>
            <a:off x="6315549" y="1448287"/>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3" name="Straight Connector 32">
            <a:extLst>
              <a:ext uri="{FF2B5EF4-FFF2-40B4-BE49-F238E27FC236}">
                <a16:creationId xmlns:a16="http://schemas.microsoft.com/office/drawing/2014/main" id="{5C4FD590-3854-A848-870B-A20F30BA2423}"/>
              </a:ext>
            </a:extLst>
          </p:cNvPr>
          <p:cNvCxnSpPr/>
          <p:nvPr userDrawn="1"/>
        </p:nvCxnSpPr>
        <p:spPr bwMode="auto">
          <a:xfrm>
            <a:off x="473075" y="3030679"/>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4" name="Straight Connector 33">
            <a:extLst>
              <a:ext uri="{FF2B5EF4-FFF2-40B4-BE49-F238E27FC236}">
                <a16:creationId xmlns:a16="http://schemas.microsoft.com/office/drawing/2014/main" id="{0AF085F5-99E7-1748-9332-E3CE8FD91CCB}"/>
              </a:ext>
            </a:extLst>
          </p:cNvPr>
          <p:cNvCxnSpPr/>
          <p:nvPr userDrawn="1"/>
        </p:nvCxnSpPr>
        <p:spPr bwMode="auto">
          <a:xfrm>
            <a:off x="3366946" y="3030679"/>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cxnSp>
        <p:nvCxnSpPr>
          <p:cNvPr id="35" name="Straight Connector 34">
            <a:extLst>
              <a:ext uri="{FF2B5EF4-FFF2-40B4-BE49-F238E27FC236}">
                <a16:creationId xmlns:a16="http://schemas.microsoft.com/office/drawing/2014/main" id="{382A5896-465C-DB43-82B3-F38BB620C96A}"/>
              </a:ext>
            </a:extLst>
          </p:cNvPr>
          <p:cNvCxnSpPr/>
          <p:nvPr userDrawn="1"/>
        </p:nvCxnSpPr>
        <p:spPr bwMode="auto">
          <a:xfrm>
            <a:off x="6315549" y="3030679"/>
            <a:ext cx="2308900" cy="0"/>
          </a:xfrm>
          <a:prstGeom prst="line">
            <a:avLst/>
          </a:prstGeom>
          <a:solidFill>
            <a:srgbClr val="3656AB"/>
          </a:solidFill>
          <a:ln w="44450" cap="flat" cmpd="sng" algn="ctr">
            <a:solidFill>
              <a:schemeClr val="tx2"/>
            </a:solidFill>
            <a:prstDash val="solid"/>
            <a:round/>
            <a:headEnd type="none" w="med" len="med"/>
            <a:tailEnd type="none"/>
          </a:ln>
          <a:effectLst/>
        </p:spPr>
      </p:cxnSp>
      <p:sp>
        <p:nvSpPr>
          <p:cNvPr id="36" name="Text Placeholder 6">
            <a:extLst>
              <a:ext uri="{FF2B5EF4-FFF2-40B4-BE49-F238E27FC236}">
                <a16:creationId xmlns:a16="http://schemas.microsoft.com/office/drawing/2014/main" id="{67414DD3-A371-F647-98E3-A1ED074B78E0}"/>
              </a:ext>
            </a:extLst>
          </p:cNvPr>
          <p:cNvSpPr>
            <a:spLocks noGrp="1"/>
          </p:cNvSpPr>
          <p:nvPr>
            <p:ph type="body" sz="quarter" idx="17"/>
          </p:nvPr>
        </p:nvSpPr>
        <p:spPr>
          <a:xfrm>
            <a:off x="3363136" y="1620821"/>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37" name="Text Placeholder 6">
            <a:extLst>
              <a:ext uri="{FF2B5EF4-FFF2-40B4-BE49-F238E27FC236}">
                <a16:creationId xmlns:a16="http://schemas.microsoft.com/office/drawing/2014/main" id="{A846D75D-49EB-4F43-BA3A-B123EFBE6C30}"/>
              </a:ext>
            </a:extLst>
          </p:cNvPr>
          <p:cNvSpPr>
            <a:spLocks noGrp="1"/>
          </p:cNvSpPr>
          <p:nvPr>
            <p:ph type="body" sz="quarter" idx="18"/>
          </p:nvPr>
        </p:nvSpPr>
        <p:spPr>
          <a:xfrm>
            <a:off x="6315549" y="1620821"/>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38" name="Text Placeholder 6">
            <a:extLst>
              <a:ext uri="{FF2B5EF4-FFF2-40B4-BE49-F238E27FC236}">
                <a16:creationId xmlns:a16="http://schemas.microsoft.com/office/drawing/2014/main" id="{F4571442-7628-5044-84D9-752DACCEDFD5}"/>
              </a:ext>
            </a:extLst>
          </p:cNvPr>
          <p:cNvSpPr>
            <a:spLocks noGrp="1"/>
          </p:cNvSpPr>
          <p:nvPr>
            <p:ph type="body" sz="quarter" idx="19"/>
          </p:nvPr>
        </p:nvSpPr>
        <p:spPr>
          <a:xfrm>
            <a:off x="457200" y="3198447"/>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39" name="Text Placeholder 6">
            <a:extLst>
              <a:ext uri="{FF2B5EF4-FFF2-40B4-BE49-F238E27FC236}">
                <a16:creationId xmlns:a16="http://schemas.microsoft.com/office/drawing/2014/main" id="{90332DC0-A069-544C-8A69-AD9AB365045C}"/>
              </a:ext>
            </a:extLst>
          </p:cNvPr>
          <p:cNvSpPr>
            <a:spLocks noGrp="1"/>
          </p:cNvSpPr>
          <p:nvPr>
            <p:ph type="body" sz="quarter" idx="20"/>
          </p:nvPr>
        </p:nvSpPr>
        <p:spPr>
          <a:xfrm>
            <a:off x="3363136" y="3198447"/>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Edit Master text styles</a:t>
            </a:r>
          </a:p>
          <a:p>
            <a:pPr lvl="1"/>
            <a:r>
              <a:rPr lang="en-US"/>
              <a:t>Second level</a:t>
            </a:r>
          </a:p>
          <a:p>
            <a:pPr lvl="2"/>
            <a:r>
              <a:rPr lang="en-US"/>
              <a:t>Third level</a:t>
            </a:r>
          </a:p>
        </p:txBody>
      </p:sp>
      <p:sp>
        <p:nvSpPr>
          <p:cNvPr id="40" name="Text Placeholder 6">
            <a:extLst>
              <a:ext uri="{FF2B5EF4-FFF2-40B4-BE49-F238E27FC236}">
                <a16:creationId xmlns:a16="http://schemas.microsoft.com/office/drawing/2014/main" id="{5B703620-72FE-4349-82FA-3CB042295F1E}"/>
              </a:ext>
            </a:extLst>
          </p:cNvPr>
          <p:cNvSpPr>
            <a:spLocks noGrp="1"/>
          </p:cNvSpPr>
          <p:nvPr>
            <p:ph type="body" sz="quarter" idx="21"/>
          </p:nvPr>
        </p:nvSpPr>
        <p:spPr>
          <a:xfrm>
            <a:off x="6315549" y="3198447"/>
            <a:ext cx="2371251" cy="1176352"/>
          </a:xfrm>
        </p:spPr>
        <p:txBody>
          <a:bodyPr tIns="0" bIns="0"/>
          <a:lstStyle>
            <a:lvl1pPr marL="0" indent="0">
              <a:lnSpc>
                <a:spcPct val="80000"/>
              </a:lnSpc>
              <a:spcBef>
                <a:spcPts val="800"/>
              </a:spcBef>
              <a:buNone/>
              <a:defRPr sz="1400" b="1">
                <a:solidFill>
                  <a:schemeClr val="tx1"/>
                </a:solidFill>
              </a:defRPr>
            </a:lvl1pPr>
            <a:lvl2pPr marL="0" indent="0">
              <a:lnSpc>
                <a:spcPct val="80000"/>
              </a:lnSpc>
              <a:spcBef>
                <a:spcPts val="800"/>
              </a:spcBef>
              <a:buNone/>
              <a:defRPr sz="1400" b="0">
                <a:solidFill>
                  <a:schemeClr val="tx1"/>
                </a:solidFill>
              </a:defRPr>
            </a:lvl2pPr>
            <a:lvl3pPr marL="0" indent="0">
              <a:lnSpc>
                <a:spcPct val="80000"/>
              </a:lnSpc>
              <a:spcBef>
                <a:spcPts val="800"/>
              </a:spcBef>
              <a:buFont typeface="Arial" panose="020B0604020202020204" pitchFamily="34" charset="0"/>
              <a:buNone/>
              <a:defRPr sz="1100"/>
            </a:lvl3pPr>
            <a:lvl4pPr>
              <a:defRPr sz="1400"/>
            </a:lvl4pPr>
            <a:lvl5pPr>
              <a:defRPr sz="1400"/>
            </a:lvl5pPr>
          </a:lstStyle>
          <a:p>
            <a:pPr lvl="0"/>
            <a:r>
              <a:rPr lang="en-US"/>
              <a:t>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129218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eals list">
    <p:spTree>
      <p:nvGrpSpPr>
        <p:cNvPr id="1" name=""/>
        <p:cNvGrpSpPr/>
        <p:nvPr/>
      </p:nvGrpSpPr>
      <p:grpSpPr>
        <a:xfrm>
          <a:off x="0" y="0"/>
          <a:ext cx="0" cy="0"/>
          <a:chOff x="0" y="0"/>
          <a:chExt cx="0" cy="0"/>
        </a:xfrm>
      </p:grpSpPr>
      <p:sp>
        <p:nvSpPr>
          <p:cNvPr id="8" name="Text Placeholder 6">
            <a:extLst>
              <a:ext uri="{FF2B5EF4-FFF2-40B4-BE49-F238E27FC236}">
                <a16:creationId xmlns:a16="http://schemas.microsoft.com/office/drawing/2014/main" id="{0F00B1B8-AC0B-944B-B356-0E21A9B6F461}"/>
              </a:ext>
            </a:extLst>
          </p:cNvPr>
          <p:cNvSpPr>
            <a:spLocks noGrp="1"/>
          </p:cNvSpPr>
          <p:nvPr>
            <p:ph type="body" sz="quarter" idx="12"/>
          </p:nvPr>
        </p:nvSpPr>
        <p:spPr>
          <a:xfrm>
            <a:off x="457200" y="1543050"/>
            <a:ext cx="2371251" cy="3086100"/>
          </a:xfrm>
        </p:spPr>
        <p:txBody>
          <a:bodyPr tIns="0" bIns="0"/>
          <a:lstStyle>
            <a:lvl1pPr marL="0" indent="0">
              <a:lnSpc>
                <a:spcPct val="80000"/>
              </a:lnSpc>
              <a:spcBef>
                <a:spcPts val="1200"/>
              </a:spcBef>
              <a:buNone/>
              <a:defRPr sz="1100" b="1">
                <a:solidFill>
                  <a:schemeClr val="tx2"/>
                </a:solidFill>
              </a:defRPr>
            </a:lvl1pPr>
            <a:lvl2pPr marL="0" indent="0">
              <a:lnSpc>
                <a:spcPct val="100000"/>
              </a:lnSpc>
              <a:spcBef>
                <a:spcPts val="300"/>
              </a:spcBef>
              <a:buNone/>
              <a:defRPr sz="1100" b="0">
                <a:solidFill>
                  <a:schemeClr val="tx1"/>
                </a:solidFill>
              </a:defRPr>
            </a:lvl2pPr>
            <a:lvl3pPr marL="0" indent="0">
              <a:lnSpc>
                <a:spcPct val="80000"/>
              </a:lnSpc>
              <a:spcBef>
                <a:spcPts val="900"/>
              </a:spcBef>
              <a:buFont typeface="Arial" panose="020B0604020202020204" pitchFamily="34" charset="0"/>
              <a:buNone/>
              <a:defRPr sz="1000"/>
            </a:lvl3pPr>
            <a:lvl4pPr>
              <a:defRPr sz="1400"/>
            </a:lvl4pPr>
            <a:lvl5pPr>
              <a:defRPr sz="1400"/>
            </a:lvl5pPr>
          </a:lstStyle>
          <a:p>
            <a:pPr lvl="0"/>
            <a:r>
              <a:rPr lang="en-US"/>
              <a:t>Edit Master text styles</a:t>
            </a:r>
          </a:p>
          <a:p>
            <a:pPr lvl="1"/>
            <a:r>
              <a:rPr lang="en-US"/>
              <a:t>Second level</a:t>
            </a:r>
          </a:p>
        </p:txBody>
      </p:sp>
      <p:sp>
        <p:nvSpPr>
          <p:cNvPr id="9" name="Title 1">
            <a:extLst>
              <a:ext uri="{FF2B5EF4-FFF2-40B4-BE49-F238E27FC236}">
                <a16:creationId xmlns:a16="http://schemas.microsoft.com/office/drawing/2014/main" id="{E77DD4B9-9766-8148-9FAF-C8F3B1CA5375}"/>
              </a:ext>
            </a:extLst>
          </p:cNvPr>
          <p:cNvSpPr>
            <a:spLocks noGrp="1"/>
          </p:cNvSpPr>
          <p:nvPr>
            <p:ph type="title"/>
          </p:nvPr>
        </p:nvSpPr>
        <p:spPr>
          <a:xfrm>
            <a:off x="457200" y="519997"/>
            <a:ext cx="8229600" cy="571601"/>
          </a:xfrm>
        </p:spPr>
        <p:txBody>
          <a:bodyPr/>
          <a:lstStyle/>
          <a:p>
            <a:r>
              <a:rPr lang="en-US"/>
              <a:t>Click to edit Master title style</a:t>
            </a:r>
            <a:endParaRPr lang="en-US" dirty="0"/>
          </a:p>
        </p:txBody>
      </p:sp>
      <p:sp>
        <p:nvSpPr>
          <p:cNvPr id="11" name="Slide Number Placeholder 5">
            <a:extLst>
              <a:ext uri="{FF2B5EF4-FFF2-40B4-BE49-F238E27FC236}">
                <a16:creationId xmlns:a16="http://schemas.microsoft.com/office/drawing/2014/main" id="{EC7185FD-1E7B-BE4A-9B8C-C679E905D3BE}"/>
              </a:ext>
            </a:extLst>
          </p:cNvPr>
          <p:cNvSpPr>
            <a:spLocks noGrp="1"/>
          </p:cNvSpPr>
          <p:nvPr>
            <p:ph type="sldNum" sz="quarter" idx="16"/>
          </p:nvPr>
        </p:nvSpPr>
        <p:spPr>
          <a:xfrm>
            <a:off x="6629400" y="4918336"/>
            <a:ext cx="2057400" cy="107722"/>
          </a:xfrm>
        </p:spPr>
        <p:txBody>
          <a:bodyPr/>
          <a:lstStyle/>
          <a:p>
            <a:fld id="{9D13EC0F-A0DB-440D-9A11-2A5E2998C018}" type="slidenum">
              <a:rPr lang="en-US" smtClean="0"/>
              <a:t>‹#›</a:t>
            </a:fld>
            <a:endParaRPr lang="en-US" dirty="0"/>
          </a:p>
        </p:txBody>
      </p:sp>
      <p:sp>
        <p:nvSpPr>
          <p:cNvPr id="13" name="Text Placeholder 6">
            <a:extLst>
              <a:ext uri="{FF2B5EF4-FFF2-40B4-BE49-F238E27FC236}">
                <a16:creationId xmlns:a16="http://schemas.microsoft.com/office/drawing/2014/main" id="{36158B0E-4DF9-CE45-AAC9-7686ECFA886B}"/>
              </a:ext>
            </a:extLst>
          </p:cNvPr>
          <p:cNvSpPr>
            <a:spLocks noGrp="1"/>
          </p:cNvSpPr>
          <p:nvPr>
            <p:ph type="body" sz="quarter" idx="17"/>
          </p:nvPr>
        </p:nvSpPr>
        <p:spPr>
          <a:xfrm>
            <a:off x="3386374" y="1543050"/>
            <a:ext cx="2371251" cy="3086100"/>
          </a:xfrm>
        </p:spPr>
        <p:txBody>
          <a:bodyPr tIns="0" bIns="0"/>
          <a:lstStyle>
            <a:lvl1pPr marL="0" indent="0">
              <a:lnSpc>
                <a:spcPct val="80000"/>
              </a:lnSpc>
              <a:spcBef>
                <a:spcPts val="1200"/>
              </a:spcBef>
              <a:buNone/>
              <a:defRPr lang="en-US" sz="1100" b="1" kern="1200" dirty="0" smtClean="0">
                <a:solidFill>
                  <a:schemeClr val="tx2"/>
                </a:solidFill>
                <a:latin typeface="+mn-lt"/>
                <a:ea typeface="+mn-ea"/>
                <a:cs typeface="+mn-cs"/>
              </a:defRPr>
            </a:lvl1pPr>
            <a:lvl2pPr marL="0" indent="0">
              <a:lnSpc>
                <a:spcPct val="100000"/>
              </a:lnSpc>
              <a:spcBef>
                <a:spcPts val="300"/>
              </a:spcBef>
              <a:buNone/>
              <a:defRPr lang="en-US" sz="1100" b="0" kern="1200" dirty="0" smtClean="0">
                <a:solidFill>
                  <a:schemeClr val="tx1"/>
                </a:solidFill>
                <a:latin typeface="+mn-lt"/>
                <a:ea typeface="+mn-ea"/>
                <a:cs typeface="+mn-cs"/>
              </a:defRPr>
            </a:lvl2pPr>
            <a:lvl3pPr marL="0" indent="0">
              <a:lnSpc>
                <a:spcPct val="80000"/>
              </a:lnSpc>
              <a:spcBef>
                <a:spcPts val="900"/>
              </a:spcBef>
              <a:buFont typeface="Arial" panose="020B0604020202020204" pitchFamily="34" charset="0"/>
              <a:buNone/>
              <a:defRPr sz="1000"/>
            </a:lvl3pPr>
            <a:lvl4pPr>
              <a:defRPr sz="1400"/>
            </a:lvl4pPr>
            <a:lvl5pPr>
              <a:defRPr sz="1400"/>
            </a:lvl5pPr>
          </a:lstStyle>
          <a:p>
            <a:pPr lvl="0"/>
            <a:r>
              <a:rPr lang="en-US"/>
              <a:t>Edit Master text styles</a:t>
            </a:r>
          </a:p>
          <a:p>
            <a:pPr lvl="1"/>
            <a:r>
              <a:rPr lang="en-US"/>
              <a:t>Second level</a:t>
            </a:r>
          </a:p>
        </p:txBody>
      </p:sp>
      <p:sp>
        <p:nvSpPr>
          <p:cNvPr id="14" name="Text Placeholder 6">
            <a:extLst>
              <a:ext uri="{FF2B5EF4-FFF2-40B4-BE49-F238E27FC236}">
                <a16:creationId xmlns:a16="http://schemas.microsoft.com/office/drawing/2014/main" id="{F3E4409B-3F4A-2546-9EA4-F14FCF542495}"/>
              </a:ext>
            </a:extLst>
          </p:cNvPr>
          <p:cNvSpPr>
            <a:spLocks noGrp="1"/>
          </p:cNvSpPr>
          <p:nvPr>
            <p:ph type="body" sz="quarter" idx="18"/>
          </p:nvPr>
        </p:nvSpPr>
        <p:spPr>
          <a:xfrm>
            <a:off x="6315549" y="1543050"/>
            <a:ext cx="2371251" cy="3086100"/>
          </a:xfrm>
        </p:spPr>
        <p:txBody>
          <a:bodyPr tIns="0" bIns="0"/>
          <a:lstStyle>
            <a:lvl1pPr marL="0" indent="0">
              <a:lnSpc>
                <a:spcPct val="80000"/>
              </a:lnSpc>
              <a:spcBef>
                <a:spcPts val="1200"/>
              </a:spcBef>
              <a:buNone/>
              <a:defRPr lang="en-US" sz="1100" b="1" kern="1200" dirty="0" smtClean="0">
                <a:solidFill>
                  <a:schemeClr val="tx2"/>
                </a:solidFill>
                <a:latin typeface="+mn-lt"/>
                <a:ea typeface="+mn-ea"/>
                <a:cs typeface="+mn-cs"/>
              </a:defRPr>
            </a:lvl1pPr>
            <a:lvl2pPr marL="0" indent="0">
              <a:lnSpc>
                <a:spcPct val="100000"/>
              </a:lnSpc>
              <a:spcBef>
                <a:spcPts val="300"/>
              </a:spcBef>
              <a:buNone/>
              <a:defRPr lang="en-US" sz="1100" b="0" kern="1200" dirty="0" smtClean="0">
                <a:solidFill>
                  <a:schemeClr val="tx1"/>
                </a:solidFill>
                <a:latin typeface="+mn-lt"/>
                <a:ea typeface="+mn-ea"/>
                <a:cs typeface="+mn-cs"/>
              </a:defRPr>
            </a:lvl2pPr>
            <a:lvl3pPr marL="0" indent="0">
              <a:lnSpc>
                <a:spcPct val="80000"/>
              </a:lnSpc>
              <a:spcBef>
                <a:spcPts val="900"/>
              </a:spcBef>
              <a:buFont typeface="Arial" panose="020B0604020202020204" pitchFamily="34" charset="0"/>
              <a:buNone/>
              <a:defRPr sz="1000"/>
            </a:lvl3pPr>
            <a:lvl4pPr>
              <a:defRPr sz="1400"/>
            </a:lvl4pPr>
            <a:lvl5pPr>
              <a:defRPr sz="1400"/>
            </a:lvl5pPr>
          </a:lstStyle>
          <a:p>
            <a:pPr lvl="0"/>
            <a:r>
              <a:rPr lang="en-US"/>
              <a:t>Edit Master text styles</a:t>
            </a:r>
          </a:p>
          <a:p>
            <a:pPr lvl="1"/>
            <a:r>
              <a:rPr lang="en-US"/>
              <a:t>Second level</a:t>
            </a:r>
          </a:p>
        </p:txBody>
      </p:sp>
    </p:spTree>
    <p:extLst>
      <p:ext uri="{BB962C8B-B14F-4D97-AF65-F5344CB8AC3E}">
        <p14:creationId xmlns:p14="http://schemas.microsoft.com/office/powerpoint/2010/main" val="39759522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Awards and ranking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BF70A72-37BB-8042-ABBD-133B96213F34}"/>
              </a:ext>
            </a:extLst>
          </p:cNvPr>
          <p:cNvSpPr>
            <a:spLocks noGrp="1"/>
          </p:cNvSpPr>
          <p:nvPr>
            <p:ph type="title"/>
          </p:nvPr>
        </p:nvSpPr>
        <p:spPr>
          <a:xfrm>
            <a:off x="457200" y="519997"/>
            <a:ext cx="8229600" cy="914400"/>
          </a:xfrm>
        </p:spPr>
        <p:txBody>
          <a:bodyPr/>
          <a:lstStyle/>
          <a:p>
            <a:r>
              <a:rPr lang="en-US"/>
              <a:t>Click to edit Master title style</a:t>
            </a:r>
            <a:endParaRPr lang="en-US" dirty="0"/>
          </a:p>
        </p:txBody>
      </p:sp>
      <p:sp>
        <p:nvSpPr>
          <p:cNvPr id="8" name="Content Placeholder 2">
            <a:extLst>
              <a:ext uri="{FF2B5EF4-FFF2-40B4-BE49-F238E27FC236}">
                <a16:creationId xmlns:a16="http://schemas.microsoft.com/office/drawing/2014/main" id="{0323D986-8785-2740-858C-4CAD6819E8A6}"/>
              </a:ext>
            </a:extLst>
          </p:cNvPr>
          <p:cNvSpPr>
            <a:spLocks noGrp="1"/>
          </p:cNvSpPr>
          <p:nvPr>
            <p:ph idx="1"/>
          </p:nvPr>
        </p:nvSpPr>
        <p:spPr>
          <a:xfrm>
            <a:off x="457200" y="1510470"/>
            <a:ext cx="3781740" cy="3118680"/>
          </a:xfrm>
        </p:spPr>
        <p:txBody>
          <a:bodyPr/>
          <a:lstStyle>
            <a:lvl1pPr marL="0" indent="0">
              <a:spcBef>
                <a:spcPts val="1000"/>
              </a:spcBef>
              <a:buNone/>
              <a:defRPr sz="1200" b="1"/>
            </a:lvl1pPr>
            <a:lvl2pPr marL="0" indent="0">
              <a:spcBef>
                <a:spcPts val="0"/>
              </a:spcBef>
              <a:buNone/>
              <a:defRPr sz="1200" b="0" i="0">
                <a:solidFill>
                  <a:schemeClr val="tx1"/>
                </a:solidFill>
              </a:defRPr>
            </a:lvl2pPr>
            <a:lvl3pPr marL="0" indent="0">
              <a:spcBef>
                <a:spcPts val="300"/>
              </a:spcBef>
              <a:spcAft>
                <a:spcPts val="0"/>
              </a:spcAft>
              <a:buNone/>
              <a:defRPr sz="1000"/>
            </a:lvl3pPr>
            <a:lvl4pPr marL="0" indent="0">
              <a:spcBef>
                <a:spcPts val="300"/>
              </a:spcBef>
              <a:buNone/>
              <a:defRPr sz="1200" b="1" i="1">
                <a:solidFill>
                  <a:schemeClr val="tx2"/>
                </a:solidFill>
              </a:defRPr>
            </a:lvl4pPr>
            <a:lvl5pPr>
              <a:spcBef>
                <a:spcPts val="1200"/>
              </a:spcBef>
              <a:defRPr sz="1400"/>
            </a:lvl5pPr>
          </a:lstStyle>
          <a:p>
            <a:pPr lvl="0"/>
            <a:r>
              <a:rPr lang="en-US"/>
              <a:t>Edit Master text styles</a:t>
            </a:r>
          </a:p>
          <a:p>
            <a:pPr lvl="1"/>
            <a:r>
              <a:rPr lang="en-US"/>
              <a:t>Second level</a:t>
            </a:r>
          </a:p>
          <a:p>
            <a:pPr lvl="2"/>
            <a:r>
              <a:rPr lang="en-US"/>
              <a:t>Third level</a:t>
            </a:r>
          </a:p>
          <a:p>
            <a:pPr lvl="3"/>
            <a:r>
              <a:rPr lang="en-US"/>
              <a:t>Fourth level</a:t>
            </a:r>
          </a:p>
        </p:txBody>
      </p:sp>
      <p:sp>
        <p:nvSpPr>
          <p:cNvPr id="9" name="Slide Number Placeholder 5">
            <a:extLst>
              <a:ext uri="{FF2B5EF4-FFF2-40B4-BE49-F238E27FC236}">
                <a16:creationId xmlns:a16="http://schemas.microsoft.com/office/drawing/2014/main" id="{6E5B4B02-6E54-7145-85D6-B6A86728A826}"/>
              </a:ext>
            </a:extLst>
          </p:cNvPr>
          <p:cNvSpPr>
            <a:spLocks noGrp="1"/>
          </p:cNvSpPr>
          <p:nvPr>
            <p:ph type="sldNum" sz="quarter" idx="12"/>
          </p:nvPr>
        </p:nvSpPr>
        <p:spPr>
          <a:xfrm>
            <a:off x="6629400" y="4918336"/>
            <a:ext cx="2057400" cy="107722"/>
          </a:xfrm>
        </p:spPr>
        <p:txBody>
          <a:bodyPr/>
          <a:lstStyle/>
          <a:p>
            <a:fld id="{9D13EC0F-A0DB-440D-9A11-2A5E2998C018}" type="slidenum">
              <a:rPr lang="en-US" smtClean="0"/>
              <a:t>‹#›</a:t>
            </a:fld>
            <a:endParaRPr lang="en-US" dirty="0"/>
          </a:p>
        </p:txBody>
      </p:sp>
      <p:sp>
        <p:nvSpPr>
          <p:cNvPr id="10" name="Content Placeholder 2">
            <a:extLst>
              <a:ext uri="{FF2B5EF4-FFF2-40B4-BE49-F238E27FC236}">
                <a16:creationId xmlns:a16="http://schemas.microsoft.com/office/drawing/2014/main" id="{3D985D2D-40B5-6246-B406-A7E6BC935B5F}"/>
              </a:ext>
            </a:extLst>
          </p:cNvPr>
          <p:cNvSpPr>
            <a:spLocks noGrp="1"/>
          </p:cNvSpPr>
          <p:nvPr>
            <p:ph idx="13"/>
          </p:nvPr>
        </p:nvSpPr>
        <p:spPr>
          <a:xfrm>
            <a:off x="4647695" y="1510470"/>
            <a:ext cx="4039105" cy="3118680"/>
          </a:xfrm>
        </p:spPr>
        <p:txBody>
          <a:bodyPr/>
          <a:lstStyle>
            <a:lvl1pPr marL="0" indent="0">
              <a:spcBef>
                <a:spcPts val="1000"/>
              </a:spcBef>
              <a:buNone/>
              <a:defRPr sz="1200" b="1"/>
            </a:lvl1pPr>
            <a:lvl2pPr marL="0" indent="0">
              <a:spcBef>
                <a:spcPts val="0"/>
              </a:spcBef>
              <a:buNone/>
              <a:defRPr sz="1200" b="0" i="0">
                <a:solidFill>
                  <a:schemeClr val="tx1"/>
                </a:solidFill>
              </a:defRPr>
            </a:lvl2pPr>
            <a:lvl3pPr marL="0" indent="0">
              <a:spcBef>
                <a:spcPts val="300"/>
              </a:spcBef>
              <a:buNone/>
              <a:defRPr sz="1000"/>
            </a:lvl3pPr>
            <a:lvl4pPr marL="0" indent="0">
              <a:spcBef>
                <a:spcPts val="300"/>
              </a:spcBef>
              <a:buNone/>
              <a:defRPr sz="1200" b="1" i="1">
                <a:solidFill>
                  <a:schemeClr val="tx2"/>
                </a:solidFill>
              </a:defRPr>
            </a:lvl4pPr>
            <a:lvl5pPr>
              <a:spcBef>
                <a:spcPts val="1200"/>
              </a:spcBef>
              <a:defRPr sz="1400"/>
            </a:lvl5pPr>
          </a:lstStyle>
          <a:p>
            <a:pPr lvl="0"/>
            <a:r>
              <a:rPr lang="en-US"/>
              <a:t>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561597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Back page">
    <p:bg>
      <p:bgPr>
        <a:gradFill>
          <a:gsLst>
            <a:gs pos="1000">
              <a:schemeClr val="accent3"/>
            </a:gs>
            <a:gs pos="100000">
              <a:schemeClr val="accent1"/>
            </a:gs>
          </a:gsLst>
          <a:lin ang="16200000" scaled="1"/>
        </a:gradFill>
        <a:effectLst/>
      </p:bgPr>
    </p:bg>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8DCADD39-A82A-2D4E-95F9-5F1299B39A13}"/>
              </a:ext>
            </a:extLst>
          </p:cNvPr>
          <p:cNvSpPr>
            <a:spLocks noChangeAspect="1" noEditPoints="1"/>
          </p:cNvSpPr>
          <p:nvPr userDrawn="1"/>
        </p:nvSpPr>
        <p:spPr bwMode="invGray">
          <a:xfrm>
            <a:off x="7262814" y="303098"/>
            <a:ext cx="1423986" cy="114293"/>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225839498"/>
      </p:ext>
    </p:extLst>
  </p:cSld>
  <p:clrMapOvr>
    <a:masterClrMapping/>
  </p:clrMapOvr>
  <p:hf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4957632"/>
            <a:ext cx="2057400" cy="107722"/>
          </a:xfrm>
          <a:prstGeom prst="rect">
            <a:avLst/>
          </a:prstGeom>
        </p:spPr>
        <p:txBody>
          <a:bodyPr/>
          <a:lstStyle/>
          <a:p>
            <a:fld id="{9D13EC0F-A0DB-440D-9A11-2A5E2998C018}" type="slidenum">
              <a:rPr lang="en-US" smtClean="0"/>
              <a:t>‹#›</a:t>
            </a:fld>
            <a:endParaRPr lang="en-US" dirty="0"/>
          </a:p>
        </p:txBody>
      </p:sp>
      <p:sp>
        <p:nvSpPr>
          <p:cNvPr id="8" name="Freeform 5">
            <a:extLst>
              <a:ext uri="{FF2B5EF4-FFF2-40B4-BE49-F238E27FC236}">
                <a16:creationId xmlns:a16="http://schemas.microsoft.com/office/drawing/2014/main" id="{793C9BBD-1550-2347-AA44-3866FBAF28BE}"/>
              </a:ext>
            </a:extLst>
          </p:cNvPr>
          <p:cNvSpPr>
            <a:spLocks noChangeAspect="1" noEditPoints="1"/>
          </p:cNvSpPr>
          <p:nvPr userDrawn="1"/>
        </p:nvSpPr>
        <p:spPr bwMode="invGray">
          <a:xfrm>
            <a:off x="457200" y="4948270"/>
            <a:ext cx="969169" cy="77788"/>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768345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4F990-7038-46CD-A4D8-7BB8D60279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638C4E-C54B-4B50-9712-C4ECDF7E599E}"/>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B8C509-A213-46AE-B1C1-BB6BCFF6F046}"/>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C534F8-9128-4DEE-9BCC-FDE1CA1095E3}"/>
              </a:ext>
            </a:extLst>
          </p:cNvPr>
          <p:cNvSpPr>
            <a:spLocks noGrp="1"/>
          </p:cNvSpPr>
          <p:nvPr>
            <p:ph type="dt" sz="half" idx="10"/>
          </p:nvPr>
        </p:nvSpPr>
        <p:spPr/>
        <p:txBody>
          <a:bodyPr/>
          <a:lstStyle/>
          <a:p>
            <a:r>
              <a:rPr lang="en-GB"/>
              <a:t>[dd mmmm yyyy]</a:t>
            </a:r>
            <a:endParaRPr lang="en-GB" dirty="0"/>
          </a:p>
        </p:txBody>
      </p:sp>
      <p:sp>
        <p:nvSpPr>
          <p:cNvPr id="6" name="Footer Placeholder 5">
            <a:extLst>
              <a:ext uri="{FF2B5EF4-FFF2-40B4-BE49-F238E27FC236}">
                <a16:creationId xmlns:a16="http://schemas.microsoft.com/office/drawing/2014/main" id="{85F0AC97-E4B4-4536-887C-B53E9610B1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9309AE-EFC4-4240-88CF-8BE21E1B5B09}"/>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257154932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1D857-8F2D-4843-AEA8-1D481E16A1A8}"/>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B21D0A-D04A-4967-86DB-EF56988529DF}"/>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5A93D08-6734-41E7-A4A6-B92707F73EFA}"/>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09C0AD-E631-4131-8903-3CD57CD5C7E6}"/>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B29AFDD-47F0-4F5C-9F75-75CF60369D58}"/>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EECA2E-8E7B-4B35-B804-A2E36CBBEA7E}"/>
              </a:ext>
            </a:extLst>
          </p:cNvPr>
          <p:cNvSpPr>
            <a:spLocks noGrp="1"/>
          </p:cNvSpPr>
          <p:nvPr>
            <p:ph type="dt" sz="half" idx="10"/>
          </p:nvPr>
        </p:nvSpPr>
        <p:spPr/>
        <p:txBody>
          <a:bodyPr/>
          <a:lstStyle/>
          <a:p>
            <a:r>
              <a:rPr lang="en-GB"/>
              <a:t>[dd mmmm yyyy]</a:t>
            </a:r>
            <a:endParaRPr lang="en-GB" dirty="0"/>
          </a:p>
        </p:txBody>
      </p:sp>
      <p:sp>
        <p:nvSpPr>
          <p:cNvPr id="8" name="Footer Placeholder 7">
            <a:extLst>
              <a:ext uri="{FF2B5EF4-FFF2-40B4-BE49-F238E27FC236}">
                <a16:creationId xmlns:a16="http://schemas.microsoft.com/office/drawing/2014/main" id="{20B636B6-DF6D-4D02-954D-F6C099E26D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A02360-CA98-4619-A259-662940A18E82}"/>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242001088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F1462-BBE9-4155-A40C-D1F65FD71B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08C9F78-3BEC-4838-8E75-8C3A96352571}"/>
              </a:ext>
            </a:extLst>
          </p:cNvPr>
          <p:cNvSpPr>
            <a:spLocks noGrp="1"/>
          </p:cNvSpPr>
          <p:nvPr>
            <p:ph type="dt" sz="half" idx="10"/>
          </p:nvPr>
        </p:nvSpPr>
        <p:spPr/>
        <p:txBody>
          <a:bodyPr/>
          <a:lstStyle/>
          <a:p>
            <a:fld id="{131C35D3-0918-4708-B0FD-4115903A912C}" type="datetimeFigureOut">
              <a:rPr lang="en-US" smtClean="0"/>
              <a:t>5/12/2022</a:t>
            </a:fld>
            <a:endParaRPr lang="en-US"/>
          </a:p>
        </p:txBody>
      </p:sp>
      <p:sp>
        <p:nvSpPr>
          <p:cNvPr id="4" name="Footer Placeholder 3">
            <a:extLst>
              <a:ext uri="{FF2B5EF4-FFF2-40B4-BE49-F238E27FC236}">
                <a16:creationId xmlns:a16="http://schemas.microsoft.com/office/drawing/2014/main" id="{5881AECE-4E6E-4CB4-81D8-7CCE52B07B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753119-D0B2-41E0-99EB-07F6A03407E9}"/>
              </a:ext>
            </a:extLst>
          </p:cNvPr>
          <p:cNvSpPr>
            <a:spLocks noGrp="1"/>
          </p:cNvSpPr>
          <p:nvPr>
            <p:ph type="sldNum" sz="quarter" idx="12"/>
          </p:nvPr>
        </p:nvSpPr>
        <p:spPr/>
        <p:txBody>
          <a:bodyPr/>
          <a:lstStyle/>
          <a:p>
            <a:fld id="{9D13EC0F-A0DB-440D-9A11-2A5E2998C018}" type="slidenum">
              <a:rPr lang="en-US" smtClean="0"/>
              <a:t>‹#›</a:t>
            </a:fld>
            <a:endParaRPr lang="en-US" dirty="0"/>
          </a:p>
        </p:txBody>
      </p:sp>
    </p:spTree>
    <p:extLst>
      <p:ext uri="{BB962C8B-B14F-4D97-AF65-F5344CB8AC3E}">
        <p14:creationId xmlns:p14="http://schemas.microsoft.com/office/powerpoint/2010/main" val="10628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899D6D-4C58-49FF-A596-34EC5867CFE3}"/>
              </a:ext>
            </a:extLst>
          </p:cNvPr>
          <p:cNvSpPr>
            <a:spLocks noGrp="1"/>
          </p:cNvSpPr>
          <p:nvPr>
            <p:ph type="dt" sz="half" idx="10"/>
          </p:nvPr>
        </p:nvSpPr>
        <p:spPr/>
        <p:txBody>
          <a:bodyPr/>
          <a:lstStyle/>
          <a:p>
            <a:fld id="{131C35D3-0918-4708-B0FD-4115903A912C}" type="datetimeFigureOut">
              <a:rPr lang="en-US" smtClean="0"/>
              <a:t>5/12/2022</a:t>
            </a:fld>
            <a:endParaRPr lang="en-US"/>
          </a:p>
        </p:txBody>
      </p:sp>
      <p:sp>
        <p:nvSpPr>
          <p:cNvPr id="3" name="Footer Placeholder 2">
            <a:extLst>
              <a:ext uri="{FF2B5EF4-FFF2-40B4-BE49-F238E27FC236}">
                <a16:creationId xmlns:a16="http://schemas.microsoft.com/office/drawing/2014/main" id="{B63DD682-4D65-4EB8-AAE0-970D4ABB42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964317-CF4B-4015-9FA7-CB7979556651}"/>
              </a:ext>
            </a:extLst>
          </p:cNvPr>
          <p:cNvSpPr>
            <a:spLocks noGrp="1"/>
          </p:cNvSpPr>
          <p:nvPr>
            <p:ph type="sldNum" sz="quarter" idx="12"/>
          </p:nvPr>
        </p:nvSpPr>
        <p:spPr/>
        <p:txBody>
          <a:bodyPr/>
          <a:lstStyle/>
          <a:p>
            <a:fld id="{9D13EC0F-A0DB-440D-9A11-2A5E2998C018}" type="slidenum">
              <a:rPr lang="en-US" smtClean="0"/>
              <a:t>‹#›</a:t>
            </a:fld>
            <a:endParaRPr lang="en-US" dirty="0"/>
          </a:p>
        </p:txBody>
      </p:sp>
      <p:sp>
        <p:nvSpPr>
          <p:cNvPr id="5" name="Freeform 5">
            <a:extLst>
              <a:ext uri="{FF2B5EF4-FFF2-40B4-BE49-F238E27FC236}">
                <a16:creationId xmlns:a16="http://schemas.microsoft.com/office/drawing/2014/main" id="{DF297DD6-B967-4F10-B1DE-AD109EFAF310}"/>
              </a:ext>
            </a:extLst>
          </p:cNvPr>
          <p:cNvSpPr>
            <a:spLocks noChangeAspect="1" noEditPoints="1"/>
          </p:cNvSpPr>
          <p:nvPr userDrawn="1"/>
        </p:nvSpPr>
        <p:spPr bwMode="invGray">
          <a:xfrm>
            <a:off x="457200" y="4948270"/>
            <a:ext cx="969169" cy="77788"/>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623528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26027-3FC7-4837-9099-A515AA484665}"/>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D2789B-1DF5-4B02-8CEB-4F85F5A5996E}"/>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14A4EC-A6E2-4AE7-85CA-177BFBA986F2}"/>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ED49800-2FAF-4A96-BA99-56ABD67DAD83}"/>
              </a:ext>
            </a:extLst>
          </p:cNvPr>
          <p:cNvSpPr>
            <a:spLocks noGrp="1"/>
          </p:cNvSpPr>
          <p:nvPr>
            <p:ph type="dt" sz="half" idx="10"/>
          </p:nvPr>
        </p:nvSpPr>
        <p:spPr/>
        <p:txBody>
          <a:bodyPr/>
          <a:lstStyle/>
          <a:p>
            <a:r>
              <a:rPr lang="en-GB"/>
              <a:t>[dd mmmm yyyy]</a:t>
            </a:r>
            <a:endParaRPr lang="en-GB" dirty="0"/>
          </a:p>
        </p:txBody>
      </p:sp>
      <p:sp>
        <p:nvSpPr>
          <p:cNvPr id="6" name="Footer Placeholder 5">
            <a:extLst>
              <a:ext uri="{FF2B5EF4-FFF2-40B4-BE49-F238E27FC236}">
                <a16:creationId xmlns:a16="http://schemas.microsoft.com/office/drawing/2014/main" id="{DB087BC9-B4E9-4823-AC22-4B1E28283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FBCB61-0269-46D5-BEEE-22FD4898DAB4}"/>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310925960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42674-E5B6-497E-A178-25A8753A43CA}"/>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93F1D43-0EC7-43C3-93BC-7788C7AE976A}"/>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EF0510CE-4267-4ADC-8F72-4CC015E5EA5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8A39A4F-7685-4BD3-9581-3C727D0B713A}"/>
              </a:ext>
            </a:extLst>
          </p:cNvPr>
          <p:cNvSpPr>
            <a:spLocks noGrp="1"/>
          </p:cNvSpPr>
          <p:nvPr>
            <p:ph type="dt" sz="half" idx="10"/>
          </p:nvPr>
        </p:nvSpPr>
        <p:spPr/>
        <p:txBody>
          <a:bodyPr/>
          <a:lstStyle/>
          <a:p>
            <a:r>
              <a:rPr lang="en-GB"/>
              <a:t>[dd mmmm yyyy]</a:t>
            </a:r>
            <a:endParaRPr lang="en-GB" dirty="0"/>
          </a:p>
        </p:txBody>
      </p:sp>
      <p:sp>
        <p:nvSpPr>
          <p:cNvPr id="6" name="Footer Placeholder 5">
            <a:extLst>
              <a:ext uri="{FF2B5EF4-FFF2-40B4-BE49-F238E27FC236}">
                <a16:creationId xmlns:a16="http://schemas.microsoft.com/office/drawing/2014/main" id="{1E6389C5-2026-4492-9E65-5F48418D38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23DB8E-51F7-4A47-9ADB-763CDB9EDA75}"/>
              </a:ext>
            </a:extLst>
          </p:cNvPr>
          <p:cNvSpPr>
            <a:spLocks noGrp="1"/>
          </p:cNvSpPr>
          <p:nvPr>
            <p:ph type="sldNum" sz="quarter" idx="12"/>
          </p:nvPr>
        </p:nvSpPr>
        <p:spPr/>
        <p:txBody>
          <a:bodyPr/>
          <a:lstStyle/>
          <a:p>
            <a:fld id="{9D13EC0F-A0DB-440D-9A11-2A5E2998C018}" type="slidenum">
              <a:rPr lang="en-US" smtClean="0"/>
              <a:pPr/>
              <a:t>‹#›</a:t>
            </a:fld>
            <a:endParaRPr lang="en-US" dirty="0"/>
          </a:p>
        </p:txBody>
      </p:sp>
    </p:spTree>
    <p:extLst>
      <p:ext uri="{BB962C8B-B14F-4D97-AF65-F5344CB8AC3E}">
        <p14:creationId xmlns:p14="http://schemas.microsoft.com/office/powerpoint/2010/main" val="428508073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B91E07-E9A7-4ADB-8765-1DFD789B80C4}"/>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190A79-979A-4574-9DAD-9E7DFAE4F180}"/>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F7907A-2278-4BF9-A2EF-6AB783E5A8F7}"/>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a:t>[dd mmmm yyyy]</a:t>
            </a:r>
            <a:endParaRPr lang="en-GB" dirty="0"/>
          </a:p>
        </p:txBody>
      </p:sp>
      <p:sp>
        <p:nvSpPr>
          <p:cNvPr id="5" name="Footer Placeholder 4">
            <a:extLst>
              <a:ext uri="{FF2B5EF4-FFF2-40B4-BE49-F238E27FC236}">
                <a16:creationId xmlns:a16="http://schemas.microsoft.com/office/drawing/2014/main" id="{045D1138-0A60-4C3B-ADEE-8D433BFBCC6D}"/>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CEABAD-EAC2-4A41-88FA-1F769A9C5B7A}"/>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9D13EC0F-A0DB-440D-9A11-2A5E2998C018}" type="slidenum">
              <a:rPr lang="en-US" smtClean="0"/>
              <a:pPr/>
              <a:t>‹#›</a:t>
            </a:fld>
            <a:endParaRPr lang="en-US" dirty="0"/>
          </a:p>
        </p:txBody>
      </p:sp>
      <p:sp>
        <p:nvSpPr>
          <p:cNvPr id="7" name="Diamond 8">
            <a:extLst>
              <a:ext uri="{FF2B5EF4-FFF2-40B4-BE49-F238E27FC236}">
                <a16:creationId xmlns:a16="http://schemas.microsoft.com/office/drawing/2014/main" id="{C69C91EC-BFCF-4FC4-84C2-F8708D61B2C3}"/>
              </a:ext>
            </a:extLst>
          </p:cNvPr>
          <p:cNvSpPr>
            <a:spLocks/>
          </p:cNvSpPr>
          <p:nvPr userDrawn="1"/>
        </p:nvSpPr>
        <p:spPr bwMode="gray">
          <a:xfrm>
            <a:off x="-4093" y="457199"/>
            <a:ext cx="228600" cy="457200"/>
          </a:xfrm>
          <a:custGeom>
            <a:avLst/>
            <a:gdLst>
              <a:gd name="connsiteX0" fmla="*/ 0 w 754602"/>
              <a:gd name="connsiteY0" fmla="*/ 377301 h 754602"/>
              <a:gd name="connsiteX1" fmla="*/ 377301 w 754602"/>
              <a:gd name="connsiteY1" fmla="*/ 0 h 754602"/>
              <a:gd name="connsiteX2" fmla="*/ 754602 w 754602"/>
              <a:gd name="connsiteY2" fmla="*/ 377301 h 754602"/>
              <a:gd name="connsiteX3" fmla="*/ 377301 w 754602"/>
              <a:gd name="connsiteY3" fmla="*/ 754602 h 754602"/>
              <a:gd name="connsiteX4" fmla="*/ 0 w 754602"/>
              <a:gd name="connsiteY4" fmla="*/ 377301 h 754602"/>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63" dirty="0"/>
          </a:p>
        </p:txBody>
      </p:sp>
      <p:sp>
        <p:nvSpPr>
          <p:cNvPr id="8" name="TextBox 7">
            <a:extLst>
              <a:ext uri="{FF2B5EF4-FFF2-40B4-BE49-F238E27FC236}">
                <a16:creationId xmlns:a16="http://schemas.microsoft.com/office/drawing/2014/main" id="{E03EB577-78FC-439D-9A86-E2503347DA99}"/>
              </a:ext>
            </a:extLst>
          </p:cNvPr>
          <p:cNvSpPr txBox="1"/>
          <p:nvPr userDrawn="1"/>
        </p:nvSpPr>
        <p:spPr>
          <a:xfrm>
            <a:off x="857693" y="5032744"/>
            <a:ext cx="65" cy="276999"/>
          </a:xfrm>
          <a:prstGeom prst="rect">
            <a:avLst/>
          </a:prstGeom>
        </p:spPr>
        <p:txBody>
          <a:bodyPr wrap="none" lIns="0" tIns="0" rIns="0" bIns="0" rtlCol="0">
            <a:spAutoFit/>
          </a:bodyPr>
          <a:lstStyle/>
          <a:p>
            <a:pPr algn="l"/>
            <a:endParaRPr lang="en-US" dirty="0"/>
          </a:p>
        </p:txBody>
      </p:sp>
      <p:sp>
        <p:nvSpPr>
          <p:cNvPr id="9" name="Freeform 5">
            <a:extLst>
              <a:ext uri="{FF2B5EF4-FFF2-40B4-BE49-F238E27FC236}">
                <a16:creationId xmlns:a16="http://schemas.microsoft.com/office/drawing/2014/main" id="{54D19C73-7DC7-4D87-A440-4500CCC26621}"/>
              </a:ext>
            </a:extLst>
          </p:cNvPr>
          <p:cNvSpPr>
            <a:spLocks noChangeAspect="1" noEditPoints="1"/>
          </p:cNvSpPr>
          <p:nvPr userDrawn="1"/>
        </p:nvSpPr>
        <p:spPr bwMode="invGray">
          <a:xfrm>
            <a:off x="457200" y="4948270"/>
            <a:ext cx="969169" cy="77788"/>
          </a:xfrm>
          <a:custGeom>
            <a:avLst/>
            <a:gdLst>
              <a:gd name="T0" fmla="*/ 2154 w 4054"/>
              <a:gd name="T1" fmla="*/ 191 h 322"/>
              <a:gd name="T2" fmla="*/ 2243 w 4054"/>
              <a:gd name="T3" fmla="*/ 256 h 322"/>
              <a:gd name="T4" fmla="*/ 2123 w 4054"/>
              <a:gd name="T5" fmla="*/ 47 h 322"/>
              <a:gd name="T6" fmla="*/ 2099 w 4054"/>
              <a:gd name="T7" fmla="*/ 209 h 322"/>
              <a:gd name="T8" fmla="*/ 2310 w 4054"/>
              <a:gd name="T9" fmla="*/ 269 h 322"/>
              <a:gd name="T10" fmla="*/ 2203 w 4054"/>
              <a:gd name="T11" fmla="*/ 55 h 322"/>
              <a:gd name="T12" fmla="*/ 2123 w 4054"/>
              <a:gd name="T13" fmla="*/ 6 h 322"/>
              <a:gd name="T14" fmla="*/ 1672 w 4054"/>
              <a:gd name="T15" fmla="*/ 121 h 322"/>
              <a:gd name="T16" fmla="*/ 1672 w 4054"/>
              <a:gd name="T17" fmla="*/ 172 h 322"/>
              <a:gd name="T18" fmla="*/ 1888 w 4054"/>
              <a:gd name="T19" fmla="*/ 298 h 322"/>
              <a:gd name="T20" fmla="*/ 1884 w 4054"/>
              <a:gd name="T21" fmla="*/ 6 h 322"/>
              <a:gd name="T22" fmla="*/ 3839 w 4054"/>
              <a:gd name="T23" fmla="*/ 53 h 322"/>
              <a:gd name="T24" fmla="*/ 3982 w 4054"/>
              <a:gd name="T25" fmla="*/ 172 h 322"/>
              <a:gd name="T26" fmla="*/ 4054 w 4054"/>
              <a:gd name="T27" fmla="*/ 247 h 322"/>
              <a:gd name="T28" fmla="*/ 3775 w 4054"/>
              <a:gd name="T29" fmla="*/ 6 h 322"/>
              <a:gd name="T30" fmla="*/ 196 w 4054"/>
              <a:gd name="T31" fmla="*/ 9 h 322"/>
              <a:gd name="T32" fmla="*/ 0 w 4054"/>
              <a:gd name="T33" fmla="*/ 9 h 322"/>
              <a:gd name="T34" fmla="*/ 222 w 4054"/>
              <a:gd name="T35" fmla="*/ 84 h 322"/>
              <a:gd name="T36" fmla="*/ 441 w 4054"/>
              <a:gd name="T37" fmla="*/ 9 h 322"/>
              <a:gd name="T38" fmla="*/ 251 w 4054"/>
              <a:gd name="T39" fmla="*/ 9 h 322"/>
              <a:gd name="T40" fmla="*/ 808 w 4054"/>
              <a:gd name="T41" fmla="*/ 6 h 322"/>
              <a:gd name="T42" fmla="*/ 808 w 4054"/>
              <a:gd name="T43" fmla="*/ 298 h 322"/>
              <a:gd name="T44" fmla="*/ 629 w 4054"/>
              <a:gd name="T45" fmla="*/ 298 h 322"/>
              <a:gd name="T46" fmla="*/ 629 w 4054"/>
              <a:gd name="T47" fmla="*/ 6 h 322"/>
              <a:gd name="T48" fmla="*/ 1020 w 4054"/>
              <a:gd name="T49" fmla="*/ 5 h 322"/>
              <a:gd name="T50" fmla="*/ 1020 w 4054"/>
              <a:gd name="T51" fmla="*/ 298 h 322"/>
              <a:gd name="T52" fmla="*/ 1316 w 4054"/>
              <a:gd name="T53" fmla="*/ 298 h 322"/>
              <a:gd name="T54" fmla="*/ 1199 w 4054"/>
              <a:gd name="T55" fmla="*/ 6 h 322"/>
              <a:gd name="T56" fmla="*/ 1380 w 4054"/>
              <a:gd name="T57" fmla="*/ 57 h 322"/>
              <a:gd name="T58" fmla="*/ 2571 w 4054"/>
              <a:gd name="T59" fmla="*/ 152 h 322"/>
              <a:gd name="T60" fmla="*/ 2852 w 4054"/>
              <a:gd name="T61" fmla="*/ 264 h 322"/>
              <a:gd name="T62" fmla="*/ 2734 w 4054"/>
              <a:gd name="T63" fmla="*/ 249 h 322"/>
              <a:gd name="T64" fmla="*/ 2827 w 4054"/>
              <a:gd name="T65" fmla="*/ 75 h 322"/>
              <a:gd name="T66" fmla="*/ 2734 w 4054"/>
              <a:gd name="T67" fmla="*/ 0 h 322"/>
              <a:gd name="T68" fmla="*/ 3042 w 4054"/>
              <a:gd name="T69" fmla="*/ 235 h 322"/>
              <a:gd name="T70" fmla="*/ 3285 w 4054"/>
              <a:gd name="T71" fmla="*/ 298 h 322"/>
              <a:gd name="T72" fmla="*/ 2937 w 4054"/>
              <a:gd name="T73" fmla="*/ 298 h 322"/>
              <a:gd name="T74" fmla="*/ 3151 w 4054"/>
              <a:gd name="T75" fmla="*/ 185 h 322"/>
              <a:gd name="T76" fmla="*/ 3379 w 4054"/>
              <a:gd name="T77" fmla="*/ 270 h 322"/>
              <a:gd name="T78" fmla="*/ 3596 w 4054"/>
              <a:gd name="T79" fmla="*/ 214 h 322"/>
              <a:gd name="T80" fmla="*/ 3638 w 4054"/>
              <a:gd name="T81" fmla="*/ 33 h 322"/>
              <a:gd name="T82" fmla="*/ 3435 w 4054"/>
              <a:gd name="T83" fmla="*/ 83 h 322"/>
              <a:gd name="T84" fmla="*/ 3379 w 4054"/>
              <a:gd name="T85" fmla="*/ 270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87857926"/>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661" r:id="rId13"/>
    <p:sldLayoutId id="2147483693" r:id="rId14"/>
    <p:sldLayoutId id="2147483685" r:id="rId15"/>
    <p:sldLayoutId id="2147483679" r:id="rId16"/>
    <p:sldLayoutId id="2147483665" r:id="rId17"/>
    <p:sldLayoutId id="2147483674" r:id="rId18"/>
    <p:sldLayoutId id="2147483687" r:id="rId19"/>
    <p:sldLayoutId id="2147483680" r:id="rId20"/>
    <p:sldLayoutId id="2147483669" r:id="rId21"/>
    <p:sldLayoutId id="2147483666" r:id="rId22"/>
    <p:sldLayoutId id="2147483677" r:id="rId23"/>
    <p:sldLayoutId id="2147483670" r:id="rId24"/>
    <p:sldLayoutId id="2147483671" r:id="rId25"/>
    <p:sldLayoutId id="2147483692" r:id="rId26"/>
    <p:sldLayoutId id="2147483675" r:id="rId27"/>
    <p:sldLayoutId id="2147483676" r:id="rId28"/>
    <p:sldLayoutId id="2147483686" r:id="rId29"/>
    <p:sldLayoutId id="2147483681" r:id="rId30"/>
    <p:sldLayoutId id="2147483682" r:id="rId31"/>
    <p:sldLayoutId id="2147483701" r:id="rId32"/>
    <p:sldLayoutId id="2147483696" r:id="rId33"/>
    <p:sldLayoutId id="2147483667" r:id="rId34"/>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916" userDrawn="1">
          <p15:clr>
            <a:srgbClr val="F26B43"/>
          </p15:clr>
        </p15:guide>
        <p15:guide id="2" pos="288" userDrawn="1">
          <p15:clr>
            <a:srgbClr val="F26B43"/>
          </p15:clr>
        </p15:guide>
        <p15:guide id="3" pos="5472" userDrawn="1">
          <p15:clr>
            <a:srgbClr val="F26B43"/>
          </p15:clr>
        </p15:guide>
        <p15:guide id="4" orient="horz" pos="972" userDrawn="1">
          <p15:clr>
            <a:srgbClr val="F26B43"/>
          </p15:clr>
        </p15:guide>
        <p15:guide id="5" orient="horz" pos="324" userDrawn="1">
          <p15:clr>
            <a:srgbClr val="F26B43"/>
          </p15:clr>
        </p15:guide>
        <p15:guide id="6" orient="horz" pos="90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16C271-91A1-4BE2-B727-F5895764BDB1}"/>
              </a:ext>
            </a:extLst>
          </p:cNvPr>
          <p:cNvSpPr>
            <a:spLocks noGrp="1"/>
          </p:cNvSpPr>
          <p:nvPr>
            <p:ph type="title"/>
          </p:nvPr>
        </p:nvSpPr>
        <p:spPr>
          <a:xfrm>
            <a:off x="457200" y="325450"/>
            <a:ext cx="8229600" cy="914400"/>
          </a:xfrm>
        </p:spPr>
        <p:txBody>
          <a:bodyPr/>
          <a:lstStyle/>
          <a:p>
            <a:r>
              <a:rPr lang="en-US" dirty="0"/>
              <a:t>DC’s Incarceration Reduction Amendment Act</a:t>
            </a:r>
          </a:p>
        </p:txBody>
      </p:sp>
      <p:sp>
        <p:nvSpPr>
          <p:cNvPr id="5" name="Content Placeholder 4">
            <a:extLst>
              <a:ext uri="{FF2B5EF4-FFF2-40B4-BE49-F238E27FC236}">
                <a16:creationId xmlns:a16="http://schemas.microsoft.com/office/drawing/2014/main" id="{869822B5-C146-4861-9854-C1999E57ABF1}"/>
              </a:ext>
            </a:extLst>
          </p:cNvPr>
          <p:cNvSpPr>
            <a:spLocks noGrp="1"/>
          </p:cNvSpPr>
          <p:nvPr>
            <p:ph idx="1"/>
          </p:nvPr>
        </p:nvSpPr>
        <p:spPr>
          <a:xfrm>
            <a:off x="457201" y="1156491"/>
            <a:ext cx="4140199" cy="3172318"/>
          </a:xfrm>
        </p:spPr>
        <p:txBody>
          <a:bodyPr/>
          <a:lstStyle/>
          <a:p>
            <a:r>
              <a:rPr lang="en-US" sz="1800" b="1" u="sng" dirty="0"/>
              <a:t>Overview</a:t>
            </a:r>
          </a:p>
          <a:p>
            <a:pPr lvl="1"/>
            <a:r>
              <a:rPr lang="en-US" sz="1600" kern="0" dirty="0" err="1"/>
              <a:t>IRAA,codified</a:t>
            </a:r>
            <a:r>
              <a:rPr lang="en-US" sz="1600" kern="0" dirty="0"/>
              <a:t> at </a:t>
            </a:r>
            <a:r>
              <a:rPr lang="en-US" sz="1600" u="sng" kern="0" dirty="0"/>
              <a:t>D.C. Code § 24-403.03</a:t>
            </a:r>
            <a:r>
              <a:rPr lang="en-US" sz="1600" kern="0" dirty="0"/>
              <a:t>, creates a sentence review mechanism by which individuals serving lengthy sentences may petition the court for a sentence reduction and/or release.</a:t>
            </a:r>
            <a:endParaRPr lang="en-US" sz="1600" dirty="0"/>
          </a:p>
          <a:p>
            <a:r>
              <a:rPr lang="en-US" sz="1800" b="1" u="sng" dirty="0"/>
              <a:t>Eligibility</a:t>
            </a:r>
          </a:p>
          <a:p>
            <a:pPr lvl="1"/>
            <a:r>
              <a:rPr lang="en-US" sz="1600" dirty="0"/>
              <a:t>Under age 25 at time of offense. </a:t>
            </a:r>
          </a:p>
          <a:p>
            <a:pPr lvl="1"/>
            <a:r>
              <a:rPr lang="en-US" sz="1600" dirty="0"/>
              <a:t>Must have served at least 15 years in prison.</a:t>
            </a:r>
            <a:endParaRPr lang="en-US" sz="1800" dirty="0"/>
          </a:p>
        </p:txBody>
      </p:sp>
      <p:pic>
        <p:nvPicPr>
          <p:cNvPr id="7"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76091" y="1434397"/>
            <a:ext cx="3710709" cy="2180445"/>
          </a:xfrm>
          <a:prstGeom prst="rect">
            <a:avLst/>
          </a:prstGeom>
          <a:noFill/>
          <a:ln w="63500">
            <a:solidFill>
              <a:schemeClr val="accent1"/>
            </a:solidFill>
          </a:ln>
        </p:spPr>
      </p:pic>
    </p:spTree>
    <p:extLst>
      <p:ext uri="{BB962C8B-B14F-4D97-AF65-F5344CB8AC3E}">
        <p14:creationId xmlns:p14="http://schemas.microsoft.com/office/powerpoint/2010/main" val="2762453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574" y="286592"/>
            <a:ext cx="8229600" cy="914400"/>
          </a:xfrm>
        </p:spPr>
        <p:txBody>
          <a:bodyPr>
            <a:normAutofit fontScale="90000"/>
          </a:bodyPr>
          <a:lstStyle/>
          <a:p>
            <a:r>
              <a:rPr lang="en-US" sz="2800" dirty="0"/>
              <a:t>Four U.S. Supreme Court Cases Set the Foundation for IRAA in the Eighth Amendment</a:t>
            </a:r>
            <a:br>
              <a:rPr lang="en-US" dirty="0"/>
            </a:br>
            <a:endParaRPr lang="en-US" dirty="0"/>
          </a:p>
        </p:txBody>
      </p:sp>
      <p:sp>
        <p:nvSpPr>
          <p:cNvPr id="3" name="Slide Number Placeholder 2"/>
          <p:cNvSpPr>
            <a:spLocks noGrp="1"/>
          </p:cNvSpPr>
          <p:nvPr>
            <p:ph type="sldNum" sz="quarter" idx="12"/>
          </p:nvPr>
        </p:nvSpPr>
        <p:spPr/>
        <p:txBody>
          <a:bodyPr/>
          <a:lstStyle/>
          <a:p>
            <a:fld id="{9D13EC0F-A0DB-440D-9A11-2A5E2998C018}" type="slidenum">
              <a:rPr lang="en-US" sz="1200" smtClean="0"/>
              <a:t>2</a:t>
            </a:fld>
            <a:endParaRPr lang="en-US" sz="1200" dirty="0"/>
          </a:p>
        </p:txBody>
      </p:sp>
      <p:sp>
        <p:nvSpPr>
          <p:cNvPr id="4" name="Content Placeholder 3"/>
          <p:cNvSpPr>
            <a:spLocks noGrp="1"/>
          </p:cNvSpPr>
          <p:nvPr>
            <p:ph idx="1"/>
          </p:nvPr>
        </p:nvSpPr>
        <p:spPr>
          <a:xfrm>
            <a:off x="369948" y="1117172"/>
            <a:ext cx="8316852" cy="3908886"/>
          </a:xfrm>
        </p:spPr>
        <p:txBody>
          <a:bodyPr/>
          <a:lstStyle/>
          <a:p>
            <a:r>
              <a:rPr lang="en-US" sz="1600" dirty="0"/>
              <a:t>The US Supreme Court decided four key cases between 2005 and 2016:</a:t>
            </a:r>
          </a:p>
          <a:p>
            <a:pPr lvl="1"/>
            <a:r>
              <a:rPr lang="en-US" sz="1600" i="1" dirty="0">
                <a:solidFill>
                  <a:schemeClr val="accent1"/>
                </a:solidFill>
              </a:rPr>
              <a:t>Roper v. Simmons</a:t>
            </a:r>
            <a:r>
              <a:rPr lang="en-US" sz="1600" dirty="0"/>
              <a:t>, 543 U.S. 551 (2005). </a:t>
            </a:r>
          </a:p>
          <a:p>
            <a:pPr lvl="2"/>
            <a:r>
              <a:rPr lang="en-US" sz="1200" dirty="0"/>
              <a:t>Finding that a death penalty sentence for people who were under eighteen at the time of the offense violated the Eighth Amendment’s ban on cruel and unusual punishment.</a:t>
            </a:r>
          </a:p>
          <a:p>
            <a:pPr lvl="1"/>
            <a:r>
              <a:rPr lang="en-US" sz="1600" i="1" dirty="0">
                <a:solidFill>
                  <a:schemeClr val="accent1"/>
                </a:solidFill>
              </a:rPr>
              <a:t>Graham v. Florida</a:t>
            </a:r>
            <a:r>
              <a:rPr lang="en-US" sz="1600" dirty="0"/>
              <a:t>, 560 U.S. 48 (2010).</a:t>
            </a:r>
          </a:p>
          <a:p>
            <a:pPr lvl="2"/>
            <a:r>
              <a:rPr lang="en-US" sz="1200" dirty="0"/>
              <a:t>Prohibiting life without parole for non-homicide offenses committed by children under eighteen – Eighth Amendment.</a:t>
            </a:r>
          </a:p>
          <a:p>
            <a:pPr lvl="1"/>
            <a:r>
              <a:rPr lang="en-US" sz="1600" i="1" dirty="0">
                <a:solidFill>
                  <a:schemeClr val="accent1"/>
                </a:solidFill>
              </a:rPr>
              <a:t>Miller v. Alabama</a:t>
            </a:r>
            <a:r>
              <a:rPr lang="en-US" sz="1600" dirty="0"/>
              <a:t>, 567 U.S. 460 (2012).</a:t>
            </a:r>
          </a:p>
          <a:p>
            <a:pPr lvl="2"/>
            <a:r>
              <a:rPr lang="en-US" sz="1200" dirty="0"/>
              <a:t>Finding that mandatory life sentences in prison without the possibility of parole for juvenile homicide offenders violated the Eighth Amendment’s ban on cruel and unusual punishment.</a:t>
            </a:r>
          </a:p>
          <a:p>
            <a:pPr lvl="1"/>
            <a:r>
              <a:rPr lang="en-US" sz="1600" i="1" dirty="0">
                <a:solidFill>
                  <a:schemeClr val="accent1"/>
                </a:solidFill>
              </a:rPr>
              <a:t>Montgomery v. Louisiana</a:t>
            </a:r>
            <a:r>
              <a:rPr lang="en-US" sz="1600" dirty="0"/>
              <a:t>, 577 U.S. 190 (2016).</a:t>
            </a:r>
          </a:p>
          <a:p>
            <a:pPr lvl="2"/>
            <a:r>
              <a:rPr lang="en-US" sz="1200" dirty="0"/>
              <a:t>Prohibiting life without parole in homicide cases for “all but the rarest of children, those whose crimes reflect ‘irreparable corruption’” (quoting </a:t>
            </a:r>
            <a:r>
              <a:rPr lang="en-US" sz="1200" i="1" dirty="0"/>
              <a:t>Miller</a:t>
            </a:r>
            <a:r>
              <a:rPr lang="en-US" sz="1200" dirty="0"/>
              <a:t>).</a:t>
            </a:r>
          </a:p>
        </p:txBody>
      </p:sp>
    </p:spTree>
    <p:extLst>
      <p:ext uri="{BB962C8B-B14F-4D97-AF65-F5344CB8AC3E}">
        <p14:creationId xmlns:p14="http://schemas.microsoft.com/office/powerpoint/2010/main" val="179402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16C271-91A1-4BE2-B727-F5895764BDB1}"/>
              </a:ext>
            </a:extLst>
          </p:cNvPr>
          <p:cNvSpPr>
            <a:spLocks noGrp="1"/>
          </p:cNvSpPr>
          <p:nvPr>
            <p:ph type="title"/>
          </p:nvPr>
        </p:nvSpPr>
        <p:spPr>
          <a:xfrm>
            <a:off x="457200" y="188797"/>
            <a:ext cx="8229600" cy="914400"/>
          </a:xfrm>
        </p:spPr>
        <p:txBody>
          <a:bodyPr/>
          <a:lstStyle/>
          <a:p>
            <a:r>
              <a:rPr lang="en-US" dirty="0"/>
              <a:t>IRAA: Threshold Requirements For Relief</a:t>
            </a:r>
          </a:p>
        </p:txBody>
      </p:sp>
      <p:sp>
        <p:nvSpPr>
          <p:cNvPr id="2" name="Slide Number Placeholder 1">
            <a:extLst>
              <a:ext uri="{FF2B5EF4-FFF2-40B4-BE49-F238E27FC236}">
                <a16:creationId xmlns:a16="http://schemas.microsoft.com/office/drawing/2014/main" id="{4996F292-CB49-4910-A75C-E1B376AB05AE}"/>
              </a:ext>
            </a:extLst>
          </p:cNvPr>
          <p:cNvSpPr>
            <a:spLocks noGrp="1"/>
          </p:cNvSpPr>
          <p:nvPr>
            <p:ph type="sldNum" sz="quarter" idx="12"/>
          </p:nvPr>
        </p:nvSpPr>
        <p:spPr/>
        <p:txBody>
          <a:bodyPr/>
          <a:lstStyle/>
          <a:p>
            <a:fld id="{9D13EC0F-A0DB-440D-9A11-2A5E2998C018}" type="slidenum">
              <a:rPr lang="en-US" sz="1200" smtClean="0"/>
              <a:pPr/>
              <a:t>3</a:t>
            </a:fld>
            <a:endParaRPr lang="en-US" sz="1200" dirty="0"/>
          </a:p>
        </p:txBody>
      </p:sp>
      <p:sp>
        <p:nvSpPr>
          <p:cNvPr id="5" name="Content Placeholder 4">
            <a:extLst>
              <a:ext uri="{FF2B5EF4-FFF2-40B4-BE49-F238E27FC236}">
                <a16:creationId xmlns:a16="http://schemas.microsoft.com/office/drawing/2014/main" id="{869822B5-C146-4861-9854-C1999E57ABF1}"/>
              </a:ext>
            </a:extLst>
          </p:cNvPr>
          <p:cNvSpPr>
            <a:spLocks noGrp="1"/>
          </p:cNvSpPr>
          <p:nvPr>
            <p:ph idx="1"/>
          </p:nvPr>
        </p:nvSpPr>
        <p:spPr>
          <a:xfrm>
            <a:off x="457200" y="1156491"/>
            <a:ext cx="7906871" cy="3152042"/>
          </a:xfrm>
        </p:spPr>
        <p:txBody>
          <a:bodyPr/>
          <a:lstStyle/>
          <a:p>
            <a:pPr>
              <a:buFont typeface="Arial" panose="020B0604020202020204" pitchFamily="34" charset="0"/>
              <a:buChar char="•"/>
            </a:pPr>
            <a:r>
              <a:rPr lang="en-US" sz="2000" dirty="0"/>
              <a:t>Pursuant to IRAA, the trial court (D.C. Superior Court) must make </a:t>
            </a:r>
            <a:r>
              <a:rPr lang="en-US" sz="2000" b="1" dirty="0">
                <a:solidFill>
                  <a:schemeClr val="accent1"/>
                </a:solidFill>
              </a:rPr>
              <a:t>two threshold findings </a:t>
            </a:r>
            <a:r>
              <a:rPr lang="en-US" sz="2000" dirty="0"/>
              <a:t>in order to grant relief:</a:t>
            </a:r>
          </a:p>
          <a:p>
            <a:pPr lvl="1">
              <a:buFont typeface="Arial" panose="020B0604020202020204" pitchFamily="34" charset="0"/>
              <a:buChar char="•"/>
            </a:pPr>
            <a:r>
              <a:rPr lang="en-US" sz="1600" dirty="0"/>
              <a:t>1) </a:t>
            </a:r>
            <a:r>
              <a:rPr lang="en-US" sz="1600" u="sng" dirty="0"/>
              <a:t>The individual is not a danger to the safety of any person or the community</a:t>
            </a:r>
            <a:r>
              <a:rPr lang="en-US" sz="1600" dirty="0"/>
              <a:t>; and</a:t>
            </a:r>
          </a:p>
          <a:p>
            <a:pPr lvl="1">
              <a:buFont typeface="Arial" panose="020B0604020202020204" pitchFamily="34" charset="0"/>
              <a:buChar char="•"/>
            </a:pPr>
            <a:r>
              <a:rPr lang="en-US" sz="1600" dirty="0"/>
              <a:t>2) </a:t>
            </a:r>
            <a:r>
              <a:rPr lang="en-US" sz="1600" u="sng" dirty="0"/>
              <a:t>The interests of justice warrant a sentence reduction</a:t>
            </a:r>
            <a:r>
              <a:rPr lang="en-US" sz="1600" dirty="0"/>
              <a:t>. </a:t>
            </a:r>
            <a:r>
              <a:rPr lang="en-US" sz="1600" kern="0" dirty="0"/>
              <a:t>D.C. Code § 24-403.03</a:t>
            </a:r>
            <a:r>
              <a:rPr lang="en-US" sz="1600" dirty="0"/>
              <a:t>(a)(2).</a:t>
            </a:r>
          </a:p>
          <a:p>
            <a:pPr>
              <a:buFont typeface="Arial" panose="020B0604020202020204" pitchFamily="34" charset="0"/>
              <a:buChar char="•"/>
            </a:pPr>
            <a:r>
              <a:rPr lang="en-US" sz="2000" dirty="0"/>
              <a:t>The court must consider 11 factors in making these threshold findings.  </a:t>
            </a:r>
            <a:r>
              <a:rPr lang="en-US" sz="2000" kern="0" dirty="0"/>
              <a:t>D.C. Code § 24-403.03(c)(1)-(11).</a:t>
            </a:r>
          </a:p>
          <a:p>
            <a:pPr>
              <a:buFont typeface="Arial" panose="020B0604020202020204" pitchFamily="34" charset="0"/>
              <a:buChar char="•"/>
            </a:pPr>
            <a:r>
              <a:rPr lang="en-US" sz="2000" dirty="0"/>
              <a:t>The defendant bears the burden of proving that (s)he is entitled to relief.</a:t>
            </a:r>
          </a:p>
        </p:txBody>
      </p:sp>
    </p:spTree>
    <p:extLst>
      <p:ext uri="{BB962C8B-B14F-4D97-AF65-F5344CB8AC3E}">
        <p14:creationId xmlns:p14="http://schemas.microsoft.com/office/powerpoint/2010/main" val="344165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16C271-91A1-4BE2-B727-F5895764BDB1}"/>
              </a:ext>
            </a:extLst>
          </p:cNvPr>
          <p:cNvSpPr>
            <a:spLocks noGrp="1"/>
          </p:cNvSpPr>
          <p:nvPr>
            <p:ph type="title"/>
          </p:nvPr>
        </p:nvSpPr>
        <p:spPr>
          <a:xfrm>
            <a:off x="457199" y="332797"/>
            <a:ext cx="8229600" cy="914400"/>
          </a:xfrm>
        </p:spPr>
        <p:txBody>
          <a:bodyPr/>
          <a:lstStyle/>
          <a:p>
            <a:r>
              <a:rPr lang="en-US" dirty="0"/>
              <a:t>IRAA: Eleven-Factor Test</a:t>
            </a:r>
          </a:p>
        </p:txBody>
      </p:sp>
      <p:sp>
        <p:nvSpPr>
          <p:cNvPr id="2" name="Slide Number Placeholder 1">
            <a:extLst>
              <a:ext uri="{FF2B5EF4-FFF2-40B4-BE49-F238E27FC236}">
                <a16:creationId xmlns:a16="http://schemas.microsoft.com/office/drawing/2014/main" id="{4996F292-CB49-4910-A75C-E1B376AB05AE}"/>
              </a:ext>
            </a:extLst>
          </p:cNvPr>
          <p:cNvSpPr>
            <a:spLocks noGrp="1"/>
          </p:cNvSpPr>
          <p:nvPr>
            <p:ph type="sldNum" sz="quarter" idx="12"/>
          </p:nvPr>
        </p:nvSpPr>
        <p:spPr/>
        <p:txBody>
          <a:bodyPr/>
          <a:lstStyle/>
          <a:p>
            <a:fld id="{9D13EC0F-A0DB-440D-9A11-2A5E2998C018}" type="slidenum">
              <a:rPr lang="en-US" sz="1200" smtClean="0"/>
              <a:pPr/>
              <a:t>4</a:t>
            </a:fld>
            <a:endParaRPr lang="en-US" sz="1200" dirty="0"/>
          </a:p>
        </p:txBody>
      </p:sp>
      <p:graphicFrame>
        <p:nvGraphicFramePr>
          <p:cNvPr id="6" name="Table 5"/>
          <p:cNvGraphicFramePr>
            <a:graphicFrameLocks noGrp="1"/>
          </p:cNvGraphicFramePr>
          <p:nvPr>
            <p:extLst>
              <p:ext uri="{D42A27DB-BD31-4B8C-83A1-F6EECF244321}">
                <p14:modId xmlns:p14="http://schemas.microsoft.com/office/powerpoint/2010/main" val="2954060027"/>
              </p:ext>
            </p:extLst>
          </p:nvPr>
        </p:nvGraphicFramePr>
        <p:xfrm>
          <a:off x="583587" y="1062237"/>
          <a:ext cx="7976825" cy="3495097"/>
        </p:xfrm>
        <a:graphic>
          <a:graphicData uri="http://schemas.openxmlformats.org/drawingml/2006/table">
            <a:tbl>
              <a:tblPr firstRow="1" bandRow="1">
                <a:tableStyleId>{5C22544A-7EE6-4342-B048-85BDC9FD1C3A}</a:tableStyleId>
              </a:tblPr>
              <a:tblGrid>
                <a:gridCol w="7976825">
                  <a:extLst>
                    <a:ext uri="{9D8B030D-6E8A-4147-A177-3AD203B41FA5}">
                      <a16:colId xmlns:a16="http://schemas.microsoft.com/office/drawing/2014/main" val="1474026222"/>
                    </a:ext>
                  </a:extLst>
                </a:gridCol>
              </a:tblGrid>
              <a:tr h="330224">
                <a:tc>
                  <a:txBody>
                    <a:bodyPr/>
                    <a:lstStyle/>
                    <a:p>
                      <a:pPr marL="0" marR="0" lvl="0" indent="0" algn="ctr" defTabSz="514325" rtl="0" eaLnBrk="1" fontAlgn="auto" latinLnBrk="0" hangingPunct="1">
                        <a:lnSpc>
                          <a:spcPct val="100000"/>
                        </a:lnSpc>
                        <a:spcBef>
                          <a:spcPts val="0"/>
                        </a:spcBef>
                        <a:spcAft>
                          <a:spcPts val="0"/>
                        </a:spcAft>
                        <a:buClrTx/>
                        <a:buSzTx/>
                        <a:buFontTx/>
                        <a:buNone/>
                        <a:tabLst/>
                        <a:defRPr/>
                      </a:pPr>
                      <a:r>
                        <a:rPr lang="en-US" sz="1400" dirty="0"/>
                        <a:t>11 Factors a Court Must Consider in Making</a:t>
                      </a:r>
                      <a:r>
                        <a:rPr lang="en-US" sz="1400" baseline="0" dirty="0"/>
                        <a:t> the Threshold Findings </a:t>
                      </a:r>
                    </a:p>
                    <a:p>
                      <a:pPr marL="0" marR="0" lvl="0" indent="0" algn="ctr" defTabSz="514325" rtl="0" eaLnBrk="1" fontAlgn="auto" latinLnBrk="0" hangingPunct="1">
                        <a:lnSpc>
                          <a:spcPct val="100000"/>
                        </a:lnSpc>
                        <a:spcBef>
                          <a:spcPts val="0"/>
                        </a:spcBef>
                        <a:spcAft>
                          <a:spcPts val="0"/>
                        </a:spcAft>
                        <a:buClrTx/>
                        <a:buSzTx/>
                        <a:buFontTx/>
                        <a:buNone/>
                        <a:tabLst/>
                        <a:defRPr/>
                      </a:pPr>
                      <a:r>
                        <a:rPr lang="en-US" sz="1400" kern="0" dirty="0"/>
                        <a:t>D.C. Code § 24-403.03(c)(1)-(11).</a:t>
                      </a:r>
                    </a:p>
                  </a:txBody>
                  <a:tcPr/>
                </a:tc>
                <a:extLst>
                  <a:ext uri="{0D108BD9-81ED-4DB2-BD59-A6C34878D82A}">
                    <a16:rowId xmlns:a16="http://schemas.microsoft.com/office/drawing/2014/main" val="1958406223"/>
                  </a:ext>
                </a:extLst>
              </a:tr>
              <a:tr h="364621">
                <a:tc>
                  <a:txBody>
                    <a:bodyPr/>
                    <a:lstStyle/>
                    <a:p>
                      <a:pPr algn="l"/>
                      <a:r>
                        <a:rPr lang="en-US" sz="1200" dirty="0"/>
                        <a:t>(1) The defendant's </a:t>
                      </a:r>
                      <a:r>
                        <a:rPr lang="en-US" sz="1200" b="1" dirty="0"/>
                        <a:t>age at the time of the offense</a:t>
                      </a:r>
                      <a:r>
                        <a:rPr lang="en-US" sz="1200" dirty="0"/>
                        <a:t>;</a:t>
                      </a:r>
                    </a:p>
                  </a:txBody>
                  <a:tcPr/>
                </a:tc>
                <a:extLst>
                  <a:ext uri="{0D108BD9-81ED-4DB2-BD59-A6C34878D82A}">
                    <a16:rowId xmlns:a16="http://schemas.microsoft.com/office/drawing/2014/main" val="4242705937"/>
                  </a:ext>
                </a:extLst>
              </a:tr>
              <a:tr h="367553">
                <a:tc>
                  <a:txBody>
                    <a:bodyPr/>
                    <a:lstStyle/>
                    <a:p>
                      <a:pPr algn="l"/>
                      <a:r>
                        <a:rPr lang="en-US" sz="1200" dirty="0"/>
                        <a:t>(2) The </a:t>
                      </a:r>
                      <a:r>
                        <a:rPr lang="en-US" sz="1200" b="1" dirty="0"/>
                        <a:t>history</a:t>
                      </a:r>
                      <a:r>
                        <a:rPr lang="en-US" sz="1200" dirty="0"/>
                        <a:t> and </a:t>
                      </a:r>
                      <a:r>
                        <a:rPr lang="en-US" sz="1200" b="1" dirty="0"/>
                        <a:t>characteristics</a:t>
                      </a:r>
                      <a:r>
                        <a:rPr lang="en-US" sz="1200" dirty="0"/>
                        <a:t> of the defendant;</a:t>
                      </a:r>
                    </a:p>
                  </a:txBody>
                  <a:tcPr/>
                </a:tc>
                <a:extLst>
                  <a:ext uri="{0D108BD9-81ED-4DB2-BD59-A6C34878D82A}">
                    <a16:rowId xmlns:a16="http://schemas.microsoft.com/office/drawing/2014/main" val="3745780417"/>
                  </a:ext>
                </a:extLst>
              </a:tr>
              <a:tr h="690283">
                <a:tc>
                  <a:txBody>
                    <a:bodyPr/>
                    <a:lstStyle/>
                    <a:p>
                      <a:pPr algn="l"/>
                      <a:r>
                        <a:rPr lang="en-US" sz="1200" dirty="0"/>
                        <a:t>(3) Whether the defendant has </a:t>
                      </a:r>
                      <a:r>
                        <a:rPr lang="en-US" sz="1200" b="1" dirty="0"/>
                        <a:t>substantially complied with the rules of the institution </a:t>
                      </a:r>
                      <a:r>
                        <a:rPr lang="en-US" sz="1200" dirty="0"/>
                        <a:t>to which the defendant has been confined, and whether the defendant has </a:t>
                      </a:r>
                      <a:r>
                        <a:rPr lang="en-US" sz="1200" b="1" dirty="0"/>
                        <a:t>completed any educational, vocational, or other program</a:t>
                      </a:r>
                      <a:r>
                        <a:rPr lang="en-US" sz="1200" dirty="0"/>
                        <a:t>, where available;</a:t>
                      </a:r>
                    </a:p>
                  </a:txBody>
                  <a:tcPr/>
                </a:tc>
                <a:extLst>
                  <a:ext uri="{0D108BD9-81ED-4DB2-BD59-A6C34878D82A}">
                    <a16:rowId xmlns:a16="http://schemas.microsoft.com/office/drawing/2014/main" val="2171046752"/>
                  </a:ext>
                </a:extLst>
              </a:tr>
              <a:tr h="358588">
                <a:tc>
                  <a:txBody>
                    <a:bodyPr/>
                    <a:lstStyle/>
                    <a:p>
                      <a:pPr algn="l"/>
                      <a:r>
                        <a:rPr lang="en-US" sz="1200" dirty="0"/>
                        <a:t>(4) Any </a:t>
                      </a:r>
                      <a:r>
                        <a:rPr lang="en-US" sz="1200" b="1" dirty="0"/>
                        <a:t>report or recommendation </a:t>
                      </a:r>
                      <a:r>
                        <a:rPr lang="en-US" sz="1200" dirty="0"/>
                        <a:t>received from the </a:t>
                      </a:r>
                      <a:r>
                        <a:rPr lang="en-US" sz="1200" b="1" dirty="0"/>
                        <a:t>United States Attorney</a:t>
                      </a:r>
                      <a:r>
                        <a:rPr lang="en-US" sz="1200" dirty="0"/>
                        <a:t>;</a:t>
                      </a:r>
                    </a:p>
                  </a:txBody>
                  <a:tcPr/>
                </a:tc>
                <a:extLst>
                  <a:ext uri="{0D108BD9-81ED-4DB2-BD59-A6C34878D82A}">
                    <a16:rowId xmlns:a16="http://schemas.microsoft.com/office/drawing/2014/main" val="2127567898"/>
                  </a:ext>
                </a:extLst>
              </a:tr>
              <a:tr h="555812">
                <a:tc>
                  <a:txBody>
                    <a:bodyPr/>
                    <a:lstStyle/>
                    <a:p>
                      <a:pPr algn="l"/>
                      <a:r>
                        <a:rPr lang="en-US" sz="1200" dirty="0"/>
                        <a:t>(5) Whether the defendant has demonstrated </a:t>
                      </a:r>
                      <a:r>
                        <a:rPr lang="en-US" sz="1200" b="1" dirty="0"/>
                        <a:t>maturity, rehabilitation, and a fitness </a:t>
                      </a:r>
                      <a:r>
                        <a:rPr lang="en-US" sz="1200" dirty="0"/>
                        <a:t>to reenter society sufficient to justify a sentence reduction;</a:t>
                      </a:r>
                    </a:p>
                  </a:txBody>
                  <a:tcPr/>
                </a:tc>
                <a:extLst>
                  <a:ext uri="{0D108BD9-81ED-4DB2-BD59-A6C34878D82A}">
                    <a16:rowId xmlns:a16="http://schemas.microsoft.com/office/drawing/2014/main" val="3228491313"/>
                  </a:ext>
                </a:extLst>
              </a:tr>
              <a:tr h="437338">
                <a:tc>
                  <a:txBody>
                    <a:bodyPr/>
                    <a:lstStyle/>
                    <a:p>
                      <a:pPr marL="0" marR="0" lvl="0" indent="0" algn="l" defTabSz="514325" rtl="0" eaLnBrk="1" fontAlgn="auto" latinLnBrk="0" hangingPunct="1">
                        <a:lnSpc>
                          <a:spcPct val="100000"/>
                        </a:lnSpc>
                        <a:spcBef>
                          <a:spcPts val="0"/>
                        </a:spcBef>
                        <a:spcAft>
                          <a:spcPts val="0"/>
                        </a:spcAft>
                        <a:buClrTx/>
                        <a:buSzTx/>
                        <a:buFontTx/>
                        <a:buNone/>
                        <a:tabLst/>
                        <a:defRPr/>
                      </a:pPr>
                      <a:r>
                        <a:rPr lang="en-US" sz="1200" dirty="0"/>
                        <a:t>(6) </a:t>
                      </a:r>
                      <a:r>
                        <a:rPr lang="en-US" sz="1200" b="1" dirty="0"/>
                        <a:t>Any statement</a:t>
                      </a:r>
                      <a:r>
                        <a:rPr lang="en-US" sz="1200" dirty="0"/>
                        <a:t>, provided orally or in writing, provided pursuant to § 23-1904 or 18 U.S.C. § 3771 </a:t>
                      </a:r>
                      <a:r>
                        <a:rPr lang="en-US" sz="1200" b="1" dirty="0"/>
                        <a:t>by a victim of the offense</a:t>
                      </a:r>
                      <a:r>
                        <a:rPr lang="en-US" sz="1200" dirty="0"/>
                        <a:t> for which the defendant is imprisoned, </a:t>
                      </a:r>
                      <a:r>
                        <a:rPr lang="en-US" sz="1200" b="1" dirty="0"/>
                        <a:t>or by a family member of the victim </a:t>
                      </a:r>
                      <a:r>
                        <a:rPr lang="en-US" sz="1200" dirty="0"/>
                        <a:t>if the victim is deceased;</a:t>
                      </a:r>
                    </a:p>
                    <a:p>
                      <a:pPr algn="l"/>
                      <a:endParaRPr lang="en-US" sz="1200" dirty="0"/>
                    </a:p>
                  </a:txBody>
                  <a:tcPr/>
                </a:tc>
                <a:extLst>
                  <a:ext uri="{0D108BD9-81ED-4DB2-BD59-A6C34878D82A}">
                    <a16:rowId xmlns:a16="http://schemas.microsoft.com/office/drawing/2014/main" val="1810733975"/>
                  </a:ext>
                </a:extLst>
              </a:tr>
            </a:tbl>
          </a:graphicData>
        </a:graphic>
      </p:graphicFrame>
    </p:spTree>
    <p:extLst>
      <p:ext uri="{BB962C8B-B14F-4D97-AF65-F5344CB8AC3E}">
        <p14:creationId xmlns:p14="http://schemas.microsoft.com/office/powerpoint/2010/main" val="1536725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16C271-91A1-4BE2-B727-F5895764BDB1}"/>
              </a:ext>
            </a:extLst>
          </p:cNvPr>
          <p:cNvSpPr>
            <a:spLocks noGrp="1"/>
          </p:cNvSpPr>
          <p:nvPr>
            <p:ph type="title"/>
          </p:nvPr>
        </p:nvSpPr>
        <p:spPr>
          <a:xfrm>
            <a:off x="457199" y="253597"/>
            <a:ext cx="8229600" cy="914400"/>
          </a:xfrm>
        </p:spPr>
        <p:txBody>
          <a:bodyPr/>
          <a:lstStyle/>
          <a:p>
            <a:r>
              <a:rPr lang="en-US" dirty="0"/>
              <a:t>IRAA: Eleven-Factor Test (Cont’d)</a:t>
            </a:r>
          </a:p>
        </p:txBody>
      </p:sp>
      <p:sp>
        <p:nvSpPr>
          <p:cNvPr id="2" name="Slide Number Placeholder 1">
            <a:extLst>
              <a:ext uri="{FF2B5EF4-FFF2-40B4-BE49-F238E27FC236}">
                <a16:creationId xmlns:a16="http://schemas.microsoft.com/office/drawing/2014/main" id="{4996F292-CB49-4910-A75C-E1B376AB05AE}"/>
              </a:ext>
            </a:extLst>
          </p:cNvPr>
          <p:cNvSpPr>
            <a:spLocks noGrp="1"/>
          </p:cNvSpPr>
          <p:nvPr>
            <p:ph type="sldNum" sz="quarter" idx="12"/>
          </p:nvPr>
        </p:nvSpPr>
        <p:spPr/>
        <p:txBody>
          <a:bodyPr/>
          <a:lstStyle/>
          <a:p>
            <a:fld id="{9D13EC0F-A0DB-440D-9A11-2A5E2998C018}" type="slidenum">
              <a:rPr lang="en-US" sz="1200" smtClean="0"/>
              <a:pPr/>
              <a:t>5</a:t>
            </a:fld>
            <a:endParaRPr lang="en-US" sz="1200" dirty="0"/>
          </a:p>
        </p:txBody>
      </p:sp>
      <p:graphicFrame>
        <p:nvGraphicFramePr>
          <p:cNvPr id="6" name="Table 5"/>
          <p:cNvGraphicFramePr>
            <a:graphicFrameLocks noGrp="1"/>
          </p:cNvGraphicFramePr>
          <p:nvPr>
            <p:extLst>
              <p:ext uri="{D42A27DB-BD31-4B8C-83A1-F6EECF244321}">
                <p14:modId xmlns:p14="http://schemas.microsoft.com/office/powerpoint/2010/main" val="3708347112"/>
              </p:ext>
            </p:extLst>
          </p:nvPr>
        </p:nvGraphicFramePr>
        <p:xfrm>
          <a:off x="583587" y="1062237"/>
          <a:ext cx="7976825" cy="3426482"/>
        </p:xfrm>
        <a:graphic>
          <a:graphicData uri="http://schemas.openxmlformats.org/drawingml/2006/table">
            <a:tbl>
              <a:tblPr firstRow="1" bandRow="1">
                <a:tableStyleId>{5C22544A-7EE6-4342-B048-85BDC9FD1C3A}</a:tableStyleId>
              </a:tblPr>
              <a:tblGrid>
                <a:gridCol w="7976825">
                  <a:extLst>
                    <a:ext uri="{9D8B030D-6E8A-4147-A177-3AD203B41FA5}">
                      <a16:colId xmlns:a16="http://schemas.microsoft.com/office/drawing/2014/main" val="1474026222"/>
                    </a:ext>
                  </a:extLst>
                </a:gridCol>
              </a:tblGrid>
              <a:tr h="350428">
                <a:tc>
                  <a:txBody>
                    <a:bodyPr/>
                    <a:lstStyle/>
                    <a:p>
                      <a:pPr algn="ctr"/>
                      <a:r>
                        <a:rPr lang="en-US" sz="1400" dirty="0"/>
                        <a:t>11 Factors a Court Must Consider in Making</a:t>
                      </a:r>
                      <a:r>
                        <a:rPr lang="en-US" sz="1400" baseline="0" dirty="0"/>
                        <a:t> the Threshold Findings</a:t>
                      </a:r>
                    </a:p>
                    <a:p>
                      <a:pPr algn="ctr"/>
                      <a:r>
                        <a:rPr lang="fr-FR" sz="1400" baseline="0" dirty="0"/>
                        <a:t>D.C. Code § 24-403.03(c)(1)-(11).</a:t>
                      </a:r>
                    </a:p>
                  </a:txBody>
                  <a:tcPr/>
                </a:tc>
                <a:extLst>
                  <a:ext uri="{0D108BD9-81ED-4DB2-BD59-A6C34878D82A}">
                    <a16:rowId xmlns:a16="http://schemas.microsoft.com/office/drawing/2014/main" val="1958406223"/>
                  </a:ext>
                </a:extLst>
              </a:tr>
              <a:tr h="564193">
                <a:tc>
                  <a:txBody>
                    <a:bodyPr/>
                    <a:lstStyle/>
                    <a:p>
                      <a:pPr algn="l"/>
                      <a:r>
                        <a:rPr lang="en-US" sz="1200" dirty="0"/>
                        <a:t>(7) Any </a:t>
                      </a:r>
                      <a:r>
                        <a:rPr lang="en-US" sz="1200" b="1" dirty="0"/>
                        <a:t>reports of physical, mental, or psychiatric examinations </a:t>
                      </a:r>
                      <a:r>
                        <a:rPr lang="en-US" sz="1200" dirty="0"/>
                        <a:t>of the defendant conducted by licensed health care professionals;</a:t>
                      </a:r>
                    </a:p>
                  </a:txBody>
                  <a:tcPr/>
                </a:tc>
                <a:extLst>
                  <a:ext uri="{0D108BD9-81ED-4DB2-BD59-A6C34878D82A}">
                    <a16:rowId xmlns:a16="http://schemas.microsoft.com/office/drawing/2014/main" val="3966502305"/>
                  </a:ext>
                </a:extLst>
              </a:tr>
              <a:tr h="564192">
                <a:tc>
                  <a:txBody>
                    <a:bodyPr/>
                    <a:lstStyle/>
                    <a:p>
                      <a:pPr algn="l"/>
                      <a:r>
                        <a:rPr lang="en-US" sz="1200" dirty="0"/>
                        <a:t>(8) The defendant's </a:t>
                      </a:r>
                      <a:r>
                        <a:rPr lang="en-US" sz="1200" b="1" dirty="0"/>
                        <a:t>family and community circumstances at the time of the offense</a:t>
                      </a:r>
                      <a:r>
                        <a:rPr lang="en-US" sz="1200" dirty="0"/>
                        <a:t>, including any history of abuse, trauma, or involvement in the child welfare system;</a:t>
                      </a:r>
                    </a:p>
                  </a:txBody>
                  <a:tcPr/>
                </a:tc>
                <a:extLst>
                  <a:ext uri="{0D108BD9-81ED-4DB2-BD59-A6C34878D82A}">
                    <a16:rowId xmlns:a16="http://schemas.microsoft.com/office/drawing/2014/main" val="1647957208"/>
                  </a:ext>
                </a:extLst>
              </a:tr>
              <a:tr h="527793">
                <a:tc>
                  <a:txBody>
                    <a:bodyPr/>
                    <a:lstStyle/>
                    <a:p>
                      <a:pPr algn="l"/>
                      <a:r>
                        <a:rPr lang="en-US" sz="1200" dirty="0"/>
                        <a:t>(9) The </a:t>
                      </a:r>
                      <a:r>
                        <a:rPr lang="en-US" sz="1200" b="1" dirty="0"/>
                        <a:t>extent of the defendant's role in the offense </a:t>
                      </a:r>
                      <a:r>
                        <a:rPr lang="en-US" sz="1200" dirty="0"/>
                        <a:t>and whether and to what extent another person was involved in the offense;</a:t>
                      </a:r>
                    </a:p>
                  </a:txBody>
                  <a:tcPr/>
                </a:tc>
                <a:extLst>
                  <a:ext uri="{0D108BD9-81ED-4DB2-BD59-A6C34878D82A}">
                    <a16:rowId xmlns:a16="http://schemas.microsoft.com/office/drawing/2014/main" val="215073604"/>
                  </a:ext>
                </a:extLst>
              </a:tr>
              <a:tr h="973688">
                <a:tc>
                  <a:txBody>
                    <a:bodyPr/>
                    <a:lstStyle/>
                    <a:p>
                      <a:pPr algn="l"/>
                      <a:r>
                        <a:rPr lang="en-US" sz="1200" dirty="0"/>
                        <a:t>(10) The </a:t>
                      </a:r>
                      <a:r>
                        <a:rPr lang="en-US" sz="1200" b="1" dirty="0"/>
                        <a:t>diminished culpability of juveniles and persons under age 25</a:t>
                      </a:r>
                      <a:r>
                        <a:rPr lang="en-US" sz="1200" dirty="0"/>
                        <a:t>, as compared to that of older adults, and the hallmark features of youth, including immaturity, impetuosity, and failure to appreciate risks and consequences, which counsel against sentencing them to lengthy terms in prison, despite the brutality or cold-blooded nature of any particular crime, and the defendant's personal circumstances that support an aging out of crime; and</a:t>
                      </a:r>
                    </a:p>
                  </a:txBody>
                  <a:tcPr/>
                </a:tc>
                <a:extLst>
                  <a:ext uri="{0D108BD9-81ED-4DB2-BD59-A6C34878D82A}">
                    <a16:rowId xmlns:a16="http://schemas.microsoft.com/office/drawing/2014/main" val="763615706"/>
                  </a:ext>
                </a:extLst>
              </a:tr>
              <a:tr h="278456">
                <a:tc>
                  <a:txBody>
                    <a:bodyPr/>
                    <a:lstStyle/>
                    <a:p>
                      <a:pPr algn="l"/>
                      <a:r>
                        <a:rPr lang="en-US" sz="1200" dirty="0"/>
                        <a:t>(11) </a:t>
                      </a:r>
                      <a:r>
                        <a:rPr lang="en-US" sz="1200" b="1" dirty="0"/>
                        <a:t>Any other information </a:t>
                      </a:r>
                      <a:r>
                        <a:rPr lang="en-US" sz="1200" dirty="0"/>
                        <a:t>the court deems relevant to its decision.</a:t>
                      </a:r>
                    </a:p>
                  </a:txBody>
                  <a:tcPr/>
                </a:tc>
                <a:extLst>
                  <a:ext uri="{0D108BD9-81ED-4DB2-BD59-A6C34878D82A}">
                    <a16:rowId xmlns:a16="http://schemas.microsoft.com/office/drawing/2014/main" val="1434210498"/>
                  </a:ext>
                </a:extLst>
              </a:tr>
            </a:tbl>
          </a:graphicData>
        </a:graphic>
      </p:graphicFrame>
    </p:spTree>
    <p:extLst>
      <p:ext uri="{BB962C8B-B14F-4D97-AF65-F5344CB8AC3E}">
        <p14:creationId xmlns:p14="http://schemas.microsoft.com/office/powerpoint/2010/main" val="2572523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8E00204A-856C-41AA-9FB1-D0C86648F832}"/>
              </a:ext>
            </a:extLst>
          </p:cNvPr>
          <p:cNvSpPr txBox="1">
            <a:spLocks/>
          </p:cNvSpPr>
          <p:nvPr/>
        </p:nvSpPr>
        <p:spPr>
          <a:xfrm>
            <a:off x="1316053" y="1002698"/>
            <a:ext cx="6277555" cy="4023360"/>
          </a:xfrm>
          <a:prstGeom prst="rect">
            <a:avLst/>
          </a:prstGeom>
        </p:spPr>
        <p:txBody>
          <a:bodyPr vert="horz" lIns="0" tIns="45720" rIns="0" bIns="45720" rtlCol="0">
            <a:normAutofit fontScale="77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en-US" sz="2200" b="0" i="0" u="none" strike="noStrike" kern="1200" cap="none" spc="0" normalizeH="0" baseline="0" noProof="0" dirty="0">
                <a:ln>
                  <a:noFill/>
                </a:ln>
                <a:solidFill>
                  <a:schemeClr val="tx1"/>
                </a:solidFill>
                <a:effectLst/>
                <a:uLnTx/>
                <a:uFillTx/>
                <a:ea typeface="+mn-ea"/>
                <a:cs typeface="+mn-cs"/>
              </a:rPr>
              <a:t>IRAA Motion to the D.C. Superior Court </a:t>
            </a: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en-US" sz="2200" b="0" i="0" u="none" strike="noStrike" kern="1200" cap="none" spc="0" normalizeH="0" baseline="0" noProof="0" dirty="0">
                <a:ln>
                  <a:noFill/>
                </a:ln>
                <a:solidFill>
                  <a:schemeClr val="tx1"/>
                </a:solidFill>
                <a:effectLst/>
                <a:uLnTx/>
                <a:uFillTx/>
                <a:ea typeface="+mn-ea"/>
                <a:cs typeface="+mn-cs"/>
              </a:rPr>
              <a:t>(mitigation report, reentry plan, letters of support, etc.) </a:t>
            </a: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endParaRPr kumimoji="0" lang="en-US" sz="2000" b="0" i="0" u="none" strike="noStrike" kern="1200" cap="none" spc="0" normalizeH="0" baseline="0" noProof="0" dirty="0">
              <a:ln>
                <a:noFill/>
              </a:ln>
              <a:solidFill>
                <a:schemeClr val="tx1"/>
              </a:solidFill>
              <a:effectLst/>
              <a:uLnTx/>
              <a:uFillTx/>
              <a:ea typeface="+mn-ea"/>
              <a:cs typeface="+mn-cs"/>
            </a:endParaRP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en-US" sz="2200" b="0" i="0" u="none" strike="noStrike" kern="1200" cap="none" spc="0" normalizeH="0" baseline="0" noProof="0" dirty="0">
                <a:ln>
                  <a:noFill/>
                </a:ln>
                <a:solidFill>
                  <a:schemeClr val="tx1"/>
                </a:solidFill>
                <a:effectLst/>
                <a:uLnTx/>
                <a:uFillTx/>
                <a:ea typeface="+mn-ea"/>
                <a:cs typeface="+mn-cs"/>
              </a:rPr>
              <a:t>Government Response</a:t>
            </a: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endParaRPr kumimoji="0" lang="en-US" sz="2000" b="0" i="0" u="none" strike="noStrike" kern="1200" cap="none" spc="0" normalizeH="0" baseline="0" noProof="0" dirty="0">
              <a:ln>
                <a:noFill/>
              </a:ln>
              <a:solidFill>
                <a:schemeClr val="tx1"/>
              </a:solidFill>
              <a:effectLst/>
              <a:uLnTx/>
              <a:uFillTx/>
              <a:ea typeface="+mn-ea"/>
              <a:cs typeface="+mn-cs"/>
            </a:endParaRP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en-US" sz="2200" b="0" i="0" u="none" strike="noStrike" kern="1200" cap="none" spc="0" normalizeH="0" baseline="0" noProof="0" dirty="0">
                <a:ln>
                  <a:noFill/>
                </a:ln>
                <a:solidFill>
                  <a:schemeClr val="tx1"/>
                </a:solidFill>
                <a:effectLst/>
                <a:uLnTx/>
                <a:uFillTx/>
                <a:ea typeface="+mn-ea"/>
                <a:cs typeface="+mn-cs"/>
              </a:rPr>
              <a:t>Reply Brief</a:t>
            </a: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endParaRPr kumimoji="0" lang="en-US" sz="2000" b="0" i="0" u="none" strike="noStrike" kern="1200" cap="none" spc="0" normalizeH="0" baseline="0" noProof="0" dirty="0">
              <a:ln>
                <a:noFill/>
              </a:ln>
              <a:solidFill>
                <a:schemeClr val="tx1"/>
              </a:solidFill>
              <a:effectLst/>
              <a:uLnTx/>
              <a:uFillTx/>
              <a:ea typeface="+mn-ea"/>
              <a:cs typeface="+mn-cs"/>
            </a:endParaRP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en-US" sz="2200" b="0" i="0" u="none" strike="noStrike" kern="1200" cap="none" spc="0" normalizeH="0" baseline="0" noProof="0" dirty="0">
                <a:ln>
                  <a:noFill/>
                </a:ln>
                <a:solidFill>
                  <a:schemeClr val="tx1"/>
                </a:solidFill>
                <a:effectLst/>
                <a:uLnTx/>
                <a:uFillTx/>
                <a:ea typeface="+mn-ea"/>
                <a:cs typeface="+mn-cs"/>
              </a:rPr>
              <a:t>Evidentiary Hearing</a:t>
            </a: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endParaRPr kumimoji="0" lang="en-US" sz="2000" b="0" i="0" u="none" strike="noStrike" kern="1200" cap="none" spc="0" normalizeH="0" baseline="0" noProof="0" dirty="0">
              <a:ln>
                <a:noFill/>
              </a:ln>
              <a:solidFill>
                <a:schemeClr val="tx1"/>
              </a:solidFill>
              <a:effectLst/>
              <a:uLnTx/>
              <a:uFillTx/>
              <a:ea typeface="+mn-ea"/>
              <a:cs typeface="+mn-cs"/>
            </a:endParaRP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en-US" sz="2200" b="0" i="0" u="none" strike="noStrike" kern="1200" cap="none" spc="0" normalizeH="0" baseline="0" noProof="0" dirty="0">
                <a:ln>
                  <a:noFill/>
                </a:ln>
                <a:solidFill>
                  <a:schemeClr val="tx1"/>
                </a:solidFill>
                <a:effectLst/>
                <a:uLnTx/>
                <a:uFillTx/>
                <a:ea typeface="+mn-ea"/>
                <a:cs typeface="+mn-cs"/>
              </a:rPr>
              <a:t>Grant or Denial in Writing</a:t>
            </a:r>
          </a:p>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en-US" sz="2200" b="0" i="0" u="none" strike="noStrike" kern="1200" cap="none" spc="0" normalizeH="0" baseline="0" noProof="0" dirty="0">
                <a:ln>
                  <a:noFill/>
                </a:ln>
                <a:solidFill>
                  <a:schemeClr val="tx1"/>
                </a:solidFill>
                <a:effectLst/>
                <a:uLnTx/>
                <a:uFillTx/>
                <a:ea typeface="+mn-ea"/>
                <a:cs typeface="+mn-cs"/>
              </a:rPr>
              <a:t>(if denied, can re-file in 3 years)</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endParaRPr kumimoji="0" lang="en-US" sz="2000" b="0" i="0" u="none" strike="noStrike" kern="1200" cap="none" spc="0" normalizeH="0" baseline="0" noProof="0" dirty="0">
              <a:ln>
                <a:noFill/>
              </a:ln>
              <a:solidFill>
                <a:sysClr val="windowText" lastClr="000000">
                  <a:lumMod val="75000"/>
                  <a:lumOff val="25000"/>
                </a:sysClr>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3716C271-91A1-4BE2-B727-F5895764BDB1}"/>
              </a:ext>
            </a:extLst>
          </p:cNvPr>
          <p:cNvSpPr>
            <a:spLocks noGrp="1"/>
          </p:cNvSpPr>
          <p:nvPr>
            <p:ph type="title"/>
          </p:nvPr>
        </p:nvSpPr>
        <p:spPr>
          <a:xfrm>
            <a:off x="457200" y="213721"/>
            <a:ext cx="8229600" cy="914400"/>
          </a:xfrm>
        </p:spPr>
        <p:txBody>
          <a:bodyPr/>
          <a:lstStyle/>
          <a:p>
            <a:r>
              <a:rPr lang="en-US" dirty="0"/>
              <a:t>IRAA Initiative: Case Overview</a:t>
            </a:r>
          </a:p>
        </p:txBody>
      </p:sp>
      <p:sp>
        <p:nvSpPr>
          <p:cNvPr id="2" name="Slide Number Placeholder 1">
            <a:extLst>
              <a:ext uri="{FF2B5EF4-FFF2-40B4-BE49-F238E27FC236}">
                <a16:creationId xmlns:a16="http://schemas.microsoft.com/office/drawing/2014/main" id="{4996F292-CB49-4910-A75C-E1B376AB05AE}"/>
              </a:ext>
            </a:extLst>
          </p:cNvPr>
          <p:cNvSpPr>
            <a:spLocks noGrp="1"/>
          </p:cNvSpPr>
          <p:nvPr>
            <p:ph type="sldNum" sz="quarter" idx="12"/>
          </p:nvPr>
        </p:nvSpPr>
        <p:spPr/>
        <p:txBody>
          <a:bodyPr/>
          <a:lstStyle/>
          <a:p>
            <a:fld id="{9D13EC0F-A0DB-440D-9A11-2A5E2998C018}" type="slidenum">
              <a:rPr lang="en-US" sz="1200" smtClean="0"/>
              <a:pPr/>
              <a:t>6</a:t>
            </a:fld>
            <a:endParaRPr lang="en-US" sz="1200" dirty="0"/>
          </a:p>
        </p:txBody>
      </p:sp>
      <p:grpSp>
        <p:nvGrpSpPr>
          <p:cNvPr id="9" name="Group 8">
            <a:extLst>
              <a:ext uri="{FF2B5EF4-FFF2-40B4-BE49-F238E27FC236}">
                <a16:creationId xmlns:a16="http://schemas.microsoft.com/office/drawing/2014/main" id="{C5658DB8-C6A6-4F1E-B2D5-998534BB5A77}"/>
              </a:ext>
            </a:extLst>
          </p:cNvPr>
          <p:cNvGrpSpPr/>
          <p:nvPr/>
        </p:nvGrpSpPr>
        <p:grpSpPr>
          <a:xfrm>
            <a:off x="4364275" y="1660450"/>
            <a:ext cx="207725" cy="2354929"/>
            <a:chOff x="6012180" y="2158539"/>
            <a:chExt cx="228600" cy="2671234"/>
          </a:xfrm>
          <a:solidFill>
            <a:schemeClr val="accent1">
              <a:lumMod val="60000"/>
              <a:lumOff val="40000"/>
            </a:schemeClr>
          </a:solidFill>
        </p:grpSpPr>
        <p:sp>
          <p:nvSpPr>
            <p:cNvPr id="10" name="Down Arrow 6">
              <a:extLst>
                <a:ext uri="{FF2B5EF4-FFF2-40B4-BE49-F238E27FC236}">
                  <a16:creationId xmlns:a16="http://schemas.microsoft.com/office/drawing/2014/main" id="{D1FE2435-B19F-4DBA-ABBF-08B0ADB584D6}"/>
                </a:ext>
              </a:extLst>
            </p:cNvPr>
            <p:cNvSpPr/>
            <p:nvPr/>
          </p:nvSpPr>
          <p:spPr>
            <a:xfrm>
              <a:off x="6012180" y="2158539"/>
              <a:ext cx="228600" cy="381000"/>
            </a:xfrm>
            <a:prstGeom prst="down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own Arrow 6">
              <a:extLst>
                <a:ext uri="{FF2B5EF4-FFF2-40B4-BE49-F238E27FC236}">
                  <a16:creationId xmlns:a16="http://schemas.microsoft.com/office/drawing/2014/main" id="{6F1A6782-9F18-4327-9BB7-6E9E80923C15}"/>
                </a:ext>
              </a:extLst>
            </p:cNvPr>
            <p:cNvSpPr/>
            <p:nvPr/>
          </p:nvSpPr>
          <p:spPr>
            <a:xfrm>
              <a:off x="6012180" y="2961179"/>
              <a:ext cx="228600" cy="381000"/>
            </a:xfrm>
            <a:prstGeom prst="down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own Arrow 6">
              <a:extLst>
                <a:ext uri="{FF2B5EF4-FFF2-40B4-BE49-F238E27FC236}">
                  <a16:creationId xmlns:a16="http://schemas.microsoft.com/office/drawing/2014/main" id="{0796E2E3-993D-42F5-AF92-FDFEE68AD6FE}"/>
                </a:ext>
              </a:extLst>
            </p:cNvPr>
            <p:cNvSpPr/>
            <p:nvPr/>
          </p:nvSpPr>
          <p:spPr>
            <a:xfrm>
              <a:off x="6012180" y="3695162"/>
              <a:ext cx="228600" cy="381000"/>
            </a:xfrm>
            <a:prstGeom prst="down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own Arrow 12">
              <a:extLst>
                <a:ext uri="{FF2B5EF4-FFF2-40B4-BE49-F238E27FC236}">
                  <a16:creationId xmlns:a16="http://schemas.microsoft.com/office/drawing/2014/main" id="{F085AA07-85DF-42B5-A958-3DD1BD0B922F}"/>
                </a:ext>
              </a:extLst>
            </p:cNvPr>
            <p:cNvSpPr/>
            <p:nvPr/>
          </p:nvSpPr>
          <p:spPr>
            <a:xfrm>
              <a:off x="6012180" y="4448773"/>
              <a:ext cx="228600" cy="381000"/>
            </a:xfrm>
            <a:prstGeom prst="down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44234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CD597-1E54-44DB-859B-9CC31AB71C55}"/>
              </a:ext>
            </a:extLst>
          </p:cNvPr>
          <p:cNvSpPr>
            <a:spLocks noGrp="1"/>
          </p:cNvSpPr>
          <p:nvPr>
            <p:ph type="title"/>
          </p:nvPr>
        </p:nvSpPr>
        <p:spPr/>
        <p:txBody>
          <a:bodyPr/>
          <a:lstStyle/>
          <a:p>
            <a:r>
              <a:rPr lang="en-US" dirty="0"/>
              <a:t>Results so far</a:t>
            </a:r>
          </a:p>
        </p:txBody>
      </p:sp>
      <p:sp>
        <p:nvSpPr>
          <p:cNvPr id="3" name="Slide Number Placeholder 2">
            <a:extLst>
              <a:ext uri="{FF2B5EF4-FFF2-40B4-BE49-F238E27FC236}">
                <a16:creationId xmlns:a16="http://schemas.microsoft.com/office/drawing/2014/main" id="{706BCABD-6C9F-4E14-9169-4AC5CE5FA6EA}"/>
              </a:ext>
            </a:extLst>
          </p:cNvPr>
          <p:cNvSpPr>
            <a:spLocks noGrp="1"/>
          </p:cNvSpPr>
          <p:nvPr>
            <p:ph type="sldNum" sz="quarter" idx="12"/>
          </p:nvPr>
        </p:nvSpPr>
        <p:spPr/>
        <p:txBody>
          <a:bodyPr/>
          <a:lstStyle/>
          <a:p>
            <a:fld id="{9D13EC0F-A0DB-440D-9A11-2A5E2998C018}" type="slidenum">
              <a:rPr lang="en-US" smtClean="0"/>
              <a:t>7</a:t>
            </a:fld>
            <a:endParaRPr lang="en-US" dirty="0"/>
          </a:p>
        </p:txBody>
      </p:sp>
      <p:sp>
        <p:nvSpPr>
          <p:cNvPr id="4" name="Content Placeholder 3">
            <a:extLst>
              <a:ext uri="{FF2B5EF4-FFF2-40B4-BE49-F238E27FC236}">
                <a16:creationId xmlns:a16="http://schemas.microsoft.com/office/drawing/2014/main" id="{48D1D957-86E3-4C19-AA83-4568F590C5C4}"/>
              </a:ext>
            </a:extLst>
          </p:cNvPr>
          <p:cNvSpPr>
            <a:spLocks noGrp="1"/>
          </p:cNvSpPr>
          <p:nvPr>
            <p:ph idx="1"/>
          </p:nvPr>
        </p:nvSpPr>
        <p:spPr/>
        <p:txBody>
          <a:bodyPr/>
          <a:lstStyle/>
          <a:p>
            <a:r>
              <a:rPr lang="en-US" dirty="0"/>
              <a:t>Nearly 100 cases have been resolved</a:t>
            </a:r>
          </a:p>
          <a:p>
            <a:r>
              <a:rPr lang="en-US" dirty="0"/>
              <a:t>Approximately 80 people have been granted relief</a:t>
            </a:r>
          </a:p>
          <a:p>
            <a:r>
              <a:rPr lang="en-US" dirty="0"/>
              <a:t>Fewer than 5 grantees rearrested for any offense or probation violation</a:t>
            </a:r>
          </a:p>
          <a:p>
            <a:r>
              <a:rPr lang="en-US" dirty="0"/>
              <a:t>Overwhelming community support and successful reintegration</a:t>
            </a:r>
          </a:p>
        </p:txBody>
      </p:sp>
    </p:spTree>
    <p:extLst>
      <p:ext uri="{BB962C8B-B14F-4D97-AF65-F5344CB8AC3E}">
        <p14:creationId xmlns:p14="http://schemas.microsoft.com/office/powerpoint/2010/main" val="38764131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White &amp; Case Office Colors">
      <a:dk1>
        <a:sysClr val="windowText" lastClr="000000"/>
      </a:dk1>
      <a:lt1>
        <a:sysClr val="window" lastClr="FFFFFF"/>
      </a:lt1>
      <a:dk2>
        <a:srgbClr val="00A5D9"/>
      </a:dk2>
      <a:lt2>
        <a:srgbClr val="D2D2D2"/>
      </a:lt2>
      <a:accent1>
        <a:srgbClr val="00A5D9"/>
      </a:accent1>
      <a:accent2>
        <a:srgbClr val="D2D2D2"/>
      </a:accent2>
      <a:accent3>
        <a:srgbClr val="3CC5E3"/>
      </a:accent3>
      <a:accent4>
        <a:srgbClr val="A8A8A8"/>
      </a:accent4>
      <a:accent5>
        <a:srgbClr val="CEE7F3"/>
      </a:accent5>
      <a:accent6>
        <a:srgbClr val="585858"/>
      </a:accent6>
      <a:hlink>
        <a:srgbClr val="0563C1"/>
      </a:hlink>
      <a:folHlink>
        <a:srgbClr val="954F72"/>
      </a:folHlink>
    </a:clrScheme>
    <a:fontScheme name="Whitecase Offic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White &amp; Case Office Colors">
      <a:dk1>
        <a:sysClr val="windowText" lastClr="000000"/>
      </a:dk1>
      <a:lt1>
        <a:sysClr val="window" lastClr="FFFFFF"/>
      </a:lt1>
      <a:dk2>
        <a:srgbClr val="00A5D9"/>
      </a:dk2>
      <a:lt2>
        <a:srgbClr val="D2D2D2"/>
      </a:lt2>
      <a:accent1>
        <a:srgbClr val="00A5D9"/>
      </a:accent1>
      <a:accent2>
        <a:srgbClr val="D2D2D2"/>
      </a:accent2>
      <a:accent3>
        <a:srgbClr val="3CC5E3"/>
      </a:accent3>
      <a:accent4>
        <a:srgbClr val="A8A8A8"/>
      </a:accent4>
      <a:accent5>
        <a:srgbClr val="CEE7F3"/>
      </a:accent5>
      <a:accent6>
        <a:srgbClr val="585858"/>
      </a:accent6>
      <a:hlink>
        <a:srgbClr val="0563C1"/>
      </a:hlink>
      <a:folHlink>
        <a:srgbClr val="954F72"/>
      </a:folHlink>
    </a:clrScheme>
    <a:fontScheme name="Whitecase Offic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6549</TotalTime>
  <Words>846</Words>
  <Application>Microsoft Office PowerPoint</Application>
  <PresentationFormat>On-screen Show (16:9)</PresentationFormat>
  <Paragraphs>64</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Theme</vt:lpstr>
      <vt:lpstr>DC’s Incarceration Reduction Amendment Act</vt:lpstr>
      <vt:lpstr>Four U.S. Supreme Court Cases Set the Foundation for IRAA in the Eighth Amendment </vt:lpstr>
      <vt:lpstr>IRAA: Threshold Requirements For Relief</vt:lpstr>
      <vt:lpstr>IRAA: Eleven-Factor Test</vt:lpstr>
      <vt:lpstr>IRAA: Eleven-Factor Test (Cont’d)</vt:lpstr>
      <vt:lpstr>IRAA Initiative: Case Overview</vt:lpstr>
      <vt:lpstr>Results so far</vt:lpstr>
    </vt:vector>
  </TitlesOfParts>
  <Company>White &amp; Case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Convert</dc:title>
  <dc:creator>_</dc:creator>
  <cp:lastModifiedBy>Powers, Mark</cp:lastModifiedBy>
  <cp:revision>300</cp:revision>
  <cp:lastPrinted>2022-02-03T23:54:47Z</cp:lastPrinted>
  <dcterms:created xsi:type="dcterms:W3CDTF">2021-08-15T20:04:28Z</dcterms:created>
  <dcterms:modified xsi:type="dcterms:W3CDTF">2022-05-12T14:34:50Z</dcterms:modified>
</cp:coreProperties>
</file>